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57ff359c3f7498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dc680928c1d4dad"/>
  </p:sldMasterIdLst>
  <p:sldIdLst>
    <p:sldId xmlns:r="http://schemas.openxmlformats.org/officeDocument/2006/relationships" id="256" r:id="R7c021327395d45fd"/>
    <p:sldId xmlns:r="http://schemas.openxmlformats.org/officeDocument/2006/relationships" id="257" r:id="R2b6b17c753da4d16"/>
    <p:sldId xmlns:r="http://schemas.openxmlformats.org/officeDocument/2006/relationships" id="258" r:id="R04b4ef3bbb8e4443"/>
    <p:sldId xmlns:r="http://schemas.openxmlformats.org/officeDocument/2006/relationships" id="259" r:id="R94a43bfdd7bf4759"/>
    <p:sldId xmlns:r="http://schemas.openxmlformats.org/officeDocument/2006/relationships" id="260" r:id="R85176b3a4bc14210"/>
    <p:sldId xmlns:r="http://schemas.openxmlformats.org/officeDocument/2006/relationships" id="261" r:id="R3e06c47f15e84c1d"/>
    <p:sldId xmlns:r="http://schemas.openxmlformats.org/officeDocument/2006/relationships" id="262" r:id="R4d8f06cf93df4f4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dc680928c1d4dad" /><Relationship Type="http://schemas.openxmlformats.org/officeDocument/2006/relationships/slide" Target="/ppt/slides/slide1.xml" Id="R7c021327395d45fd" /><Relationship Type="http://schemas.openxmlformats.org/officeDocument/2006/relationships/slide" Target="/ppt/slides/slide2.xml" Id="R2b6b17c753da4d16" /><Relationship Type="http://schemas.openxmlformats.org/officeDocument/2006/relationships/slide" Target="/ppt/slides/slide3.xml" Id="R04b4ef3bbb8e4443" /><Relationship Type="http://schemas.openxmlformats.org/officeDocument/2006/relationships/slide" Target="/ppt/slides/slide4.xml" Id="R94a43bfdd7bf4759" /><Relationship Type="http://schemas.openxmlformats.org/officeDocument/2006/relationships/slide" Target="/ppt/slides/slide5.xml" Id="R85176b3a4bc14210" /><Relationship Type="http://schemas.openxmlformats.org/officeDocument/2006/relationships/slide" Target="/ppt/slides/slide6.xml" Id="R3e06c47f15e84c1d" /><Relationship Type="http://schemas.openxmlformats.org/officeDocument/2006/relationships/slide" Target="/ppt/slides/slide7.xml" Id="R4d8f06cf93df4f4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05bb8b15e00415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5514b16a404a2a" /><Relationship Type="http://schemas.openxmlformats.org/officeDocument/2006/relationships/theme" Target="/ppt/slideMasters/theme/theme1.xml" Id="R5d4170a62f9e4ff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b5514b16a404a2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fea27138ba14a1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49e7259f36454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ca10fc8e8aa4c8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d1af3b6f03458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656165355e42b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19df77aeff4e0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0e6471b80f415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KAMIL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KAMIL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KAMIL AS ble etablert [år] og holder til i Sandnes.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KAMIL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KAMIL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KAMIL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−14 622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1 364 048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4 028 548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5 038 356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KAMIL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KÅRE EMIL JENSEN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KAMIL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Heiloveien 12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4318 Sandnes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989 106 678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KAMIL AS</a:t>
            </a:r>
          </a:p>
        </p:txBody>
      </p:sp>
    </p:spTree>
  </p:cSld>
  <p:clrMapOvr>
    <a:masterClrMapping xmlns:a="http://schemas.openxmlformats.org/drawingml/2006/main"/>
  </p:clrMapOvr>
</p:sld>
</file>