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3b314c16cc46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32df30c3bb4c19"/>
  </p:sldMasterIdLst>
  <p:sldIdLst>
    <p:sldId xmlns:r="http://schemas.openxmlformats.org/officeDocument/2006/relationships" id="256" r:id="R682c4277007a4cf8"/>
    <p:sldId xmlns:r="http://schemas.openxmlformats.org/officeDocument/2006/relationships" id="257" r:id="R77bed1bde3a34481"/>
    <p:sldId xmlns:r="http://schemas.openxmlformats.org/officeDocument/2006/relationships" id="258" r:id="R4b6d51e69b1a4428"/>
    <p:sldId xmlns:r="http://schemas.openxmlformats.org/officeDocument/2006/relationships" id="259" r:id="Rcc31e40fc31a4010"/>
    <p:sldId xmlns:r="http://schemas.openxmlformats.org/officeDocument/2006/relationships" id="260" r:id="R737993b4f520484b"/>
    <p:sldId xmlns:r="http://schemas.openxmlformats.org/officeDocument/2006/relationships" id="261" r:id="Re7d91d327088428b"/>
    <p:sldId xmlns:r="http://schemas.openxmlformats.org/officeDocument/2006/relationships" id="262" r:id="Re44cb3be61d048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32df30c3bb4c19" /><Relationship Type="http://schemas.openxmlformats.org/officeDocument/2006/relationships/slide" Target="/ppt/slides/slide1.xml" Id="R682c4277007a4cf8" /><Relationship Type="http://schemas.openxmlformats.org/officeDocument/2006/relationships/slide" Target="/ppt/slides/slide2.xml" Id="R77bed1bde3a34481" /><Relationship Type="http://schemas.openxmlformats.org/officeDocument/2006/relationships/slide" Target="/ppt/slides/slide3.xml" Id="R4b6d51e69b1a4428" /><Relationship Type="http://schemas.openxmlformats.org/officeDocument/2006/relationships/slide" Target="/ppt/slides/slide4.xml" Id="Rcc31e40fc31a4010" /><Relationship Type="http://schemas.openxmlformats.org/officeDocument/2006/relationships/slide" Target="/ppt/slides/slide5.xml" Id="R737993b4f520484b" /><Relationship Type="http://schemas.openxmlformats.org/officeDocument/2006/relationships/slide" Target="/ppt/slides/slide6.xml" Id="Re7d91d327088428b" /><Relationship Type="http://schemas.openxmlformats.org/officeDocument/2006/relationships/slide" Target="/ppt/slides/slide7.xml" Id="Re44cb3be61d048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879b2f5a9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c052192d949a8" /><Relationship Type="http://schemas.openxmlformats.org/officeDocument/2006/relationships/theme" Target="/ppt/slideMasters/theme/theme1.xml" Id="R3b437610f8d7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c052192d9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9eea4e8a1f40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0ce45f64740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e766e03774d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d9cd2c79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aee7f7369945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97ff0326ec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574d5242745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629 114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986 475 161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986 721 217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HALSEBAKK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Skansekaia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roger@solvtrans.no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HOLDING AS</a:t>
            </a:r>
          </a:p>
        </p:txBody>
      </p:sp>
    </p:spTree>
  </p:cSld>
  <p:clrMapOvr>
    <a:masterClrMapping xmlns:a="http://schemas.openxmlformats.org/drawingml/2006/main"/>
  </p:clrMapOvr>
</p:sld>
</file>