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ce97a30ad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2ced130044b1f"/>
  </p:sldMasterIdLst>
  <p:sldIdLst>
    <p:sldId xmlns:r="http://schemas.openxmlformats.org/officeDocument/2006/relationships" id="256" r:id="R26a357e956334862"/>
    <p:sldId xmlns:r="http://schemas.openxmlformats.org/officeDocument/2006/relationships" id="257" r:id="Recb5ac63c8534868"/>
    <p:sldId xmlns:r="http://schemas.openxmlformats.org/officeDocument/2006/relationships" id="258" r:id="R5e1f270a518e4db8"/>
    <p:sldId xmlns:r="http://schemas.openxmlformats.org/officeDocument/2006/relationships" id="259" r:id="R5b25999875ea4adb"/>
    <p:sldId xmlns:r="http://schemas.openxmlformats.org/officeDocument/2006/relationships" id="260" r:id="Rd9ec65be2f0a4f7f"/>
    <p:sldId xmlns:r="http://schemas.openxmlformats.org/officeDocument/2006/relationships" id="261" r:id="Rd51f05b2bd704736"/>
    <p:sldId xmlns:r="http://schemas.openxmlformats.org/officeDocument/2006/relationships" id="262" r:id="Rfa91d7254aae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2ced130044b1f" /><Relationship Type="http://schemas.openxmlformats.org/officeDocument/2006/relationships/slide" Target="/ppt/slides/slide1.xml" Id="R26a357e956334862" /><Relationship Type="http://schemas.openxmlformats.org/officeDocument/2006/relationships/slide" Target="/ppt/slides/slide2.xml" Id="Recb5ac63c8534868" /><Relationship Type="http://schemas.openxmlformats.org/officeDocument/2006/relationships/slide" Target="/ppt/slides/slide3.xml" Id="R5e1f270a518e4db8" /><Relationship Type="http://schemas.openxmlformats.org/officeDocument/2006/relationships/slide" Target="/ppt/slides/slide4.xml" Id="R5b25999875ea4adb" /><Relationship Type="http://schemas.openxmlformats.org/officeDocument/2006/relationships/slide" Target="/ppt/slides/slide5.xml" Id="Rd9ec65be2f0a4f7f" /><Relationship Type="http://schemas.openxmlformats.org/officeDocument/2006/relationships/slide" Target="/ppt/slides/slide6.xml" Id="Rd51f05b2bd704736" /><Relationship Type="http://schemas.openxmlformats.org/officeDocument/2006/relationships/slide" Target="/ppt/slides/slide7.xml" Id="Rfa91d7254aae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53f8885f3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015ef1e8416f" /><Relationship Type="http://schemas.openxmlformats.org/officeDocument/2006/relationships/theme" Target="/ppt/slideMasters/theme/theme1.xml" Id="R2c4d2a027de9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1015ef1e8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64805458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5b658803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20825eae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cb95a880c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f091ede9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1722aca3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c4e2e741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JARLE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MARIT SYNNØVE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