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81df372c2442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a026661c1407a"/>
  </p:sldMasterIdLst>
  <p:sldIdLst>
    <p:sldId xmlns:r="http://schemas.openxmlformats.org/officeDocument/2006/relationships" id="256" r:id="R0abe8d7b14404f8e"/>
    <p:sldId xmlns:r="http://schemas.openxmlformats.org/officeDocument/2006/relationships" id="257" r:id="R611cc26b56094d4d"/>
    <p:sldId xmlns:r="http://schemas.openxmlformats.org/officeDocument/2006/relationships" id="258" r:id="Rab1b640f88f74115"/>
    <p:sldId xmlns:r="http://schemas.openxmlformats.org/officeDocument/2006/relationships" id="259" r:id="R9cab1e5eaa7b4c93"/>
    <p:sldId xmlns:r="http://schemas.openxmlformats.org/officeDocument/2006/relationships" id="260" r:id="R8675a537e386494c"/>
    <p:sldId xmlns:r="http://schemas.openxmlformats.org/officeDocument/2006/relationships" id="261" r:id="Rda2e38c0c8ad4a7b"/>
    <p:sldId xmlns:r="http://schemas.openxmlformats.org/officeDocument/2006/relationships" id="262" r:id="R8621610087d8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a026661c1407a" /><Relationship Type="http://schemas.openxmlformats.org/officeDocument/2006/relationships/slide" Target="/ppt/slides/slide1.xml" Id="R0abe8d7b14404f8e" /><Relationship Type="http://schemas.openxmlformats.org/officeDocument/2006/relationships/slide" Target="/ppt/slides/slide2.xml" Id="R611cc26b56094d4d" /><Relationship Type="http://schemas.openxmlformats.org/officeDocument/2006/relationships/slide" Target="/ppt/slides/slide3.xml" Id="Rab1b640f88f74115" /><Relationship Type="http://schemas.openxmlformats.org/officeDocument/2006/relationships/slide" Target="/ppt/slides/slide4.xml" Id="R9cab1e5eaa7b4c93" /><Relationship Type="http://schemas.openxmlformats.org/officeDocument/2006/relationships/slide" Target="/ppt/slides/slide5.xml" Id="R8675a537e386494c" /><Relationship Type="http://schemas.openxmlformats.org/officeDocument/2006/relationships/slide" Target="/ppt/slides/slide6.xml" Id="Rda2e38c0c8ad4a7b" /><Relationship Type="http://schemas.openxmlformats.org/officeDocument/2006/relationships/slide" Target="/ppt/slides/slide7.xml" Id="R8621610087d8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05069bbfb47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784162aca4a3d" /><Relationship Type="http://schemas.openxmlformats.org/officeDocument/2006/relationships/theme" Target="/ppt/slideMasters/theme/theme1.xml" Id="R9bee62888391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784162aca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e0e5dca53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c8beb40814f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557d3f643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829ca50bd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9f64095474e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8ac51490a43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c9ee7c16441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TONOR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11 122 918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97 888 652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103 096 441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NORDNES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Klostergaten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tom@bryggeninvest.no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989 107 941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TONOR HOLDING AS</a:t>
            </a:r>
          </a:p>
        </p:txBody>
      </p:sp>
    </p:spTree>
  </p:cSld>
  <p:clrMapOvr>
    <a:masterClrMapping xmlns:a="http://schemas.openxmlformats.org/drawingml/2006/main"/>
  </p:clrMapOvr>
</p:sld>
</file>