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6073bd578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4ce2bcea147fa"/>
  </p:sldMasterIdLst>
  <p:sldIdLst>
    <p:sldId xmlns:r="http://schemas.openxmlformats.org/officeDocument/2006/relationships" id="256" r:id="R37f3128e9b7b4c25"/>
    <p:sldId xmlns:r="http://schemas.openxmlformats.org/officeDocument/2006/relationships" id="257" r:id="Rc36666be387e4287"/>
    <p:sldId xmlns:r="http://schemas.openxmlformats.org/officeDocument/2006/relationships" id="258" r:id="R1f6d1bf2019045e6"/>
    <p:sldId xmlns:r="http://schemas.openxmlformats.org/officeDocument/2006/relationships" id="259" r:id="Rae21f451826b4b59"/>
    <p:sldId xmlns:r="http://schemas.openxmlformats.org/officeDocument/2006/relationships" id="260" r:id="Rff184036995546c8"/>
    <p:sldId xmlns:r="http://schemas.openxmlformats.org/officeDocument/2006/relationships" id="261" r:id="R25c8140ba77947c1"/>
    <p:sldId xmlns:r="http://schemas.openxmlformats.org/officeDocument/2006/relationships" id="262" r:id="R2f2e67dbff65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4ce2bcea147fa" /><Relationship Type="http://schemas.openxmlformats.org/officeDocument/2006/relationships/slide" Target="/ppt/slides/slide1.xml" Id="R37f3128e9b7b4c25" /><Relationship Type="http://schemas.openxmlformats.org/officeDocument/2006/relationships/slide" Target="/ppt/slides/slide2.xml" Id="Rc36666be387e4287" /><Relationship Type="http://schemas.openxmlformats.org/officeDocument/2006/relationships/slide" Target="/ppt/slides/slide3.xml" Id="R1f6d1bf2019045e6" /><Relationship Type="http://schemas.openxmlformats.org/officeDocument/2006/relationships/slide" Target="/ppt/slides/slide4.xml" Id="Rae21f451826b4b59" /><Relationship Type="http://schemas.openxmlformats.org/officeDocument/2006/relationships/slide" Target="/ppt/slides/slide5.xml" Id="Rff184036995546c8" /><Relationship Type="http://schemas.openxmlformats.org/officeDocument/2006/relationships/slide" Target="/ppt/slides/slide6.xml" Id="R25c8140ba77947c1" /><Relationship Type="http://schemas.openxmlformats.org/officeDocument/2006/relationships/slide" Target="/ppt/slides/slide7.xml" Id="R2f2e67dbff65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a38148909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c5a5da334f13" /><Relationship Type="http://schemas.openxmlformats.org/officeDocument/2006/relationships/theme" Target="/ppt/slideMasters/theme/theme1.xml" Id="R0efba9d424b8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9c5a5da33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dac7d198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b46ed9c2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76870583b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984596b5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2170bb77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088b8646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adb4e814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GRESCO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Hølen verft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GRESCO AS</a:t>
            </a:r>
          </a:p>
        </p:txBody>
      </p:sp>
    </p:spTree>
  </p:cSld>
  <p:clrMapOvr>
    <a:masterClrMapping xmlns:a="http://schemas.openxmlformats.org/drawingml/2006/main"/>
  </p:clrMapOvr>
</p:sld>
</file>