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48f9df4fe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fdb3097044c42"/>
  </p:sldMasterIdLst>
  <p:sldIdLst>
    <p:sldId xmlns:r="http://schemas.openxmlformats.org/officeDocument/2006/relationships" id="256" r:id="R96ab55e1cf8945ee"/>
    <p:sldId xmlns:r="http://schemas.openxmlformats.org/officeDocument/2006/relationships" id="257" r:id="Re585972bbec148c1"/>
    <p:sldId xmlns:r="http://schemas.openxmlformats.org/officeDocument/2006/relationships" id="258" r:id="R507d62e12cf149b6"/>
    <p:sldId xmlns:r="http://schemas.openxmlformats.org/officeDocument/2006/relationships" id="259" r:id="R080f6fc905e74909"/>
    <p:sldId xmlns:r="http://schemas.openxmlformats.org/officeDocument/2006/relationships" id="260" r:id="R1fdc0291ad694f7a"/>
    <p:sldId xmlns:r="http://schemas.openxmlformats.org/officeDocument/2006/relationships" id="261" r:id="R3cc3e4378cdf4a88"/>
    <p:sldId xmlns:r="http://schemas.openxmlformats.org/officeDocument/2006/relationships" id="262" r:id="R4e3c7452c887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fdb3097044c42" /><Relationship Type="http://schemas.openxmlformats.org/officeDocument/2006/relationships/slide" Target="/ppt/slides/slide1.xml" Id="R96ab55e1cf8945ee" /><Relationship Type="http://schemas.openxmlformats.org/officeDocument/2006/relationships/slide" Target="/ppt/slides/slide2.xml" Id="Re585972bbec148c1" /><Relationship Type="http://schemas.openxmlformats.org/officeDocument/2006/relationships/slide" Target="/ppt/slides/slide3.xml" Id="R507d62e12cf149b6" /><Relationship Type="http://schemas.openxmlformats.org/officeDocument/2006/relationships/slide" Target="/ppt/slides/slide4.xml" Id="R080f6fc905e74909" /><Relationship Type="http://schemas.openxmlformats.org/officeDocument/2006/relationships/slide" Target="/ppt/slides/slide5.xml" Id="R1fdc0291ad694f7a" /><Relationship Type="http://schemas.openxmlformats.org/officeDocument/2006/relationships/slide" Target="/ppt/slides/slide6.xml" Id="R3cc3e4378cdf4a88" /><Relationship Type="http://schemas.openxmlformats.org/officeDocument/2006/relationships/slide" Target="/ppt/slides/slide7.xml" Id="R4e3c7452c887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65dcfddc4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42dbecfd49c8" /><Relationship Type="http://schemas.openxmlformats.org/officeDocument/2006/relationships/theme" Target="/ppt/slideMasters/theme/theme1.xml" Id="Re41fd8b38460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442dbecfd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eb19d6c0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6b52aefc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7ef7bf971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ff2876d83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e9c12b7e0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5fd4ae356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65f5bb71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