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6a5025813c40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21619f74914828"/>
  </p:sldMasterIdLst>
  <p:sldIdLst>
    <p:sldId xmlns:r="http://schemas.openxmlformats.org/officeDocument/2006/relationships" id="256" r:id="R079374e908d64e9f"/>
    <p:sldId xmlns:r="http://schemas.openxmlformats.org/officeDocument/2006/relationships" id="257" r:id="R4053387fc8df4e0c"/>
    <p:sldId xmlns:r="http://schemas.openxmlformats.org/officeDocument/2006/relationships" id="258" r:id="Rc6aed682c4a44d06"/>
    <p:sldId xmlns:r="http://schemas.openxmlformats.org/officeDocument/2006/relationships" id="259" r:id="R6db0db7c39154be4"/>
    <p:sldId xmlns:r="http://schemas.openxmlformats.org/officeDocument/2006/relationships" id="260" r:id="R6221e91b07dd4dfb"/>
    <p:sldId xmlns:r="http://schemas.openxmlformats.org/officeDocument/2006/relationships" id="261" r:id="R393026e3a0174346"/>
    <p:sldId xmlns:r="http://schemas.openxmlformats.org/officeDocument/2006/relationships" id="262" r:id="R9008979946484a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21619f74914828" /><Relationship Type="http://schemas.openxmlformats.org/officeDocument/2006/relationships/slide" Target="/ppt/slides/slide1.xml" Id="R079374e908d64e9f" /><Relationship Type="http://schemas.openxmlformats.org/officeDocument/2006/relationships/slide" Target="/ppt/slides/slide2.xml" Id="R4053387fc8df4e0c" /><Relationship Type="http://schemas.openxmlformats.org/officeDocument/2006/relationships/slide" Target="/ppt/slides/slide3.xml" Id="Rc6aed682c4a44d06" /><Relationship Type="http://schemas.openxmlformats.org/officeDocument/2006/relationships/slide" Target="/ppt/slides/slide4.xml" Id="R6db0db7c39154be4" /><Relationship Type="http://schemas.openxmlformats.org/officeDocument/2006/relationships/slide" Target="/ppt/slides/slide5.xml" Id="R6221e91b07dd4dfb" /><Relationship Type="http://schemas.openxmlformats.org/officeDocument/2006/relationships/slide" Target="/ppt/slides/slide6.xml" Id="R393026e3a0174346" /><Relationship Type="http://schemas.openxmlformats.org/officeDocument/2006/relationships/slide" Target="/ppt/slides/slide7.xml" Id="R9008979946484a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13c4303d540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680f7322f489b" /><Relationship Type="http://schemas.openxmlformats.org/officeDocument/2006/relationships/theme" Target="/ppt/slideMasters/theme/theme1.xml" Id="Ra32a64d0c1314e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a680f7322f48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7d682819141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ff3718cb045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193a46abd48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7b8eabdfb43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4b85b45e74e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0502891b34e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b466b632f41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CALVEDO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CALVEDO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2 367 022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21 579 600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LYSNES UNNEBERG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Thomles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989 109 588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CALVEDO AS</a:t>
            </a:r>
          </a:p>
        </p:txBody>
      </p:sp>
    </p:spTree>
  </p:cSld>
  <p:clrMapOvr>
    <a:masterClrMapping xmlns:a="http://schemas.openxmlformats.org/drawingml/2006/main"/>
  </p:clrMapOvr>
</p:sld>
</file>