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08147ea9a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96e2700d6490d"/>
  </p:sldMasterIdLst>
  <p:sldIdLst>
    <p:sldId xmlns:r="http://schemas.openxmlformats.org/officeDocument/2006/relationships" id="256" r:id="R108e8f1d054644e1"/>
    <p:sldId xmlns:r="http://schemas.openxmlformats.org/officeDocument/2006/relationships" id="257" r:id="Rd2a2b563e3b94271"/>
    <p:sldId xmlns:r="http://schemas.openxmlformats.org/officeDocument/2006/relationships" id="258" r:id="R337e513cdebc491d"/>
    <p:sldId xmlns:r="http://schemas.openxmlformats.org/officeDocument/2006/relationships" id="259" r:id="Rb0e147772c83428d"/>
    <p:sldId xmlns:r="http://schemas.openxmlformats.org/officeDocument/2006/relationships" id="260" r:id="R58be41b0631e4987"/>
    <p:sldId xmlns:r="http://schemas.openxmlformats.org/officeDocument/2006/relationships" id="261" r:id="Rd33c5fe6caac41e5"/>
    <p:sldId xmlns:r="http://schemas.openxmlformats.org/officeDocument/2006/relationships" id="262" r:id="R2bb9b3e6be4941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96e2700d6490d" /><Relationship Type="http://schemas.openxmlformats.org/officeDocument/2006/relationships/slide" Target="/ppt/slides/slide1.xml" Id="R108e8f1d054644e1" /><Relationship Type="http://schemas.openxmlformats.org/officeDocument/2006/relationships/slide" Target="/ppt/slides/slide2.xml" Id="Rd2a2b563e3b94271" /><Relationship Type="http://schemas.openxmlformats.org/officeDocument/2006/relationships/slide" Target="/ppt/slides/slide3.xml" Id="R337e513cdebc491d" /><Relationship Type="http://schemas.openxmlformats.org/officeDocument/2006/relationships/slide" Target="/ppt/slides/slide4.xml" Id="Rb0e147772c83428d" /><Relationship Type="http://schemas.openxmlformats.org/officeDocument/2006/relationships/slide" Target="/ppt/slides/slide5.xml" Id="R58be41b0631e4987" /><Relationship Type="http://schemas.openxmlformats.org/officeDocument/2006/relationships/slide" Target="/ppt/slides/slide6.xml" Id="Rd33c5fe6caac41e5" /><Relationship Type="http://schemas.openxmlformats.org/officeDocument/2006/relationships/slide" Target="/ppt/slides/slide7.xml" Id="R2bb9b3e6be4941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df19306e3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111be7c534e32" /><Relationship Type="http://schemas.openxmlformats.org/officeDocument/2006/relationships/theme" Target="/ppt/slideMasters/theme/theme1.xml" Id="Rf2926694172f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111be7c53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d629af38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d46779ee0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cff1eedc1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fdcdb982c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915e37a0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31066ea6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965549a0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ARAMIS FLEKKEFJORD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ARAMIS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ARAMIS FLEKKEFJORD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ARAMIS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ARAMIS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ARAMIS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21 777 342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19 142 654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19 939 476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254 218 127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267 878 521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ARAMIS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HOLMEN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MARIUS EIE HOLMEN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HOLMEN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ARAMIS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ARAMIS FLEKKEFJORD AS</a:t>
            </a:r>
          </a:p>
        </p:txBody>
      </p:sp>
    </p:spTree>
  </p:cSld>
  <p:clrMapOvr>
    <a:masterClrMapping xmlns:a="http://schemas.openxmlformats.org/drawingml/2006/main"/>
  </p:clrMapOvr>
</p:sld>
</file>