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5b77c8bb7849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990b87de9468b"/>
  </p:sldMasterIdLst>
  <p:sldIdLst>
    <p:sldId xmlns:r="http://schemas.openxmlformats.org/officeDocument/2006/relationships" id="256" r:id="R948666e2cd644a51"/>
    <p:sldId xmlns:r="http://schemas.openxmlformats.org/officeDocument/2006/relationships" id="257" r:id="R48926c63461941f1"/>
    <p:sldId xmlns:r="http://schemas.openxmlformats.org/officeDocument/2006/relationships" id="258" r:id="Rb084b440df48455c"/>
    <p:sldId xmlns:r="http://schemas.openxmlformats.org/officeDocument/2006/relationships" id="259" r:id="R42aee2ae14e84752"/>
    <p:sldId xmlns:r="http://schemas.openxmlformats.org/officeDocument/2006/relationships" id="260" r:id="R3a4c8e02d10246c4"/>
    <p:sldId xmlns:r="http://schemas.openxmlformats.org/officeDocument/2006/relationships" id="261" r:id="R391e7d839d9c41bd"/>
    <p:sldId xmlns:r="http://schemas.openxmlformats.org/officeDocument/2006/relationships" id="262" r:id="R686e5a7266ef4a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990b87de9468b" /><Relationship Type="http://schemas.openxmlformats.org/officeDocument/2006/relationships/slide" Target="/ppt/slides/slide1.xml" Id="R948666e2cd644a51" /><Relationship Type="http://schemas.openxmlformats.org/officeDocument/2006/relationships/slide" Target="/ppt/slides/slide2.xml" Id="R48926c63461941f1" /><Relationship Type="http://schemas.openxmlformats.org/officeDocument/2006/relationships/slide" Target="/ppt/slides/slide3.xml" Id="Rb084b440df48455c" /><Relationship Type="http://schemas.openxmlformats.org/officeDocument/2006/relationships/slide" Target="/ppt/slides/slide4.xml" Id="R42aee2ae14e84752" /><Relationship Type="http://schemas.openxmlformats.org/officeDocument/2006/relationships/slide" Target="/ppt/slides/slide5.xml" Id="R3a4c8e02d10246c4" /><Relationship Type="http://schemas.openxmlformats.org/officeDocument/2006/relationships/slide" Target="/ppt/slides/slide6.xml" Id="R391e7d839d9c41bd" /><Relationship Type="http://schemas.openxmlformats.org/officeDocument/2006/relationships/slide" Target="/ppt/slides/slide7.xml" Id="R686e5a7266ef4a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8f0bbb7c2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246e593234edf" /><Relationship Type="http://schemas.openxmlformats.org/officeDocument/2006/relationships/theme" Target="/ppt/slideMasters/theme/theme1.xml" Id="R0a72f40ef5f9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246e59323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f7bbd365c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f707d19c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3a8754a9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a196ac1e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7834b7f19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c0105795142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7dcd041a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16 617 105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361 846 102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377 044 890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HENNY SKEIE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AHS AS</a:t>
            </a:r>
          </a:p>
        </p:txBody>
      </p:sp>
    </p:spTree>
  </p:cSld>
  <p:clrMapOvr>
    <a:masterClrMapping xmlns:a="http://schemas.openxmlformats.org/drawingml/2006/main"/>
  </p:clrMapOvr>
</p:sld>
</file>