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87c798d6eb44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be556cfd57472a"/>
  </p:sldMasterIdLst>
  <p:sldIdLst>
    <p:sldId xmlns:r="http://schemas.openxmlformats.org/officeDocument/2006/relationships" id="256" r:id="Rac37d3eff1154c95"/>
    <p:sldId xmlns:r="http://schemas.openxmlformats.org/officeDocument/2006/relationships" id="257" r:id="Re6091fb48ce04691"/>
    <p:sldId xmlns:r="http://schemas.openxmlformats.org/officeDocument/2006/relationships" id="258" r:id="Ra020fa9b619f4f67"/>
    <p:sldId xmlns:r="http://schemas.openxmlformats.org/officeDocument/2006/relationships" id="259" r:id="Rcf4cd0a07386491d"/>
    <p:sldId xmlns:r="http://schemas.openxmlformats.org/officeDocument/2006/relationships" id="260" r:id="R694469924d3148a8"/>
    <p:sldId xmlns:r="http://schemas.openxmlformats.org/officeDocument/2006/relationships" id="261" r:id="R788e7efa74c44ef6"/>
    <p:sldId xmlns:r="http://schemas.openxmlformats.org/officeDocument/2006/relationships" id="262" r:id="Ra6426ebc5e3941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be556cfd57472a" /><Relationship Type="http://schemas.openxmlformats.org/officeDocument/2006/relationships/slide" Target="/ppt/slides/slide1.xml" Id="Rac37d3eff1154c95" /><Relationship Type="http://schemas.openxmlformats.org/officeDocument/2006/relationships/slide" Target="/ppt/slides/slide2.xml" Id="Re6091fb48ce04691" /><Relationship Type="http://schemas.openxmlformats.org/officeDocument/2006/relationships/slide" Target="/ppt/slides/slide3.xml" Id="Ra020fa9b619f4f67" /><Relationship Type="http://schemas.openxmlformats.org/officeDocument/2006/relationships/slide" Target="/ppt/slides/slide4.xml" Id="Rcf4cd0a07386491d" /><Relationship Type="http://schemas.openxmlformats.org/officeDocument/2006/relationships/slide" Target="/ppt/slides/slide5.xml" Id="R694469924d3148a8" /><Relationship Type="http://schemas.openxmlformats.org/officeDocument/2006/relationships/slide" Target="/ppt/slides/slide6.xml" Id="R788e7efa74c44ef6" /><Relationship Type="http://schemas.openxmlformats.org/officeDocument/2006/relationships/slide" Target="/ppt/slides/slide7.xml" Id="Ra6426ebc5e3941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6a3730103f4f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96def131a4cc3" /><Relationship Type="http://schemas.openxmlformats.org/officeDocument/2006/relationships/theme" Target="/ppt/slideMasters/theme/theme1.xml" Id="Rd6ae71b7fc7948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b96def131a4c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d4b8e166647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5391574614e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89c867f754c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fcc93877047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aa85b981643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7592fac8c4f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93c00af9e45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CETUS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CETUS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576 717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4 339 392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4 661 688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SIGMUND SØRENSEN  –  71,2 %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 SO YUN SØRENSEN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 HELEN SØRENSEN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SØRENSEN  –  9,6 %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Margrethe Jørgensens 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05 84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sigmund.s@polarkonsult.com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989 110 306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CETUS INVEST AS</a:t>
            </a:r>
          </a:p>
        </p:txBody>
      </p:sp>
    </p:spTree>
  </p:cSld>
  <p:clrMapOvr>
    <a:masterClrMapping xmlns:a="http://schemas.openxmlformats.org/drawingml/2006/main"/>
  </p:clrMapOvr>
</p:sld>
</file>