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4d7683600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b95ba1c0a423a"/>
  </p:sldMasterIdLst>
  <p:sldIdLst>
    <p:sldId xmlns:r="http://schemas.openxmlformats.org/officeDocument/2006/relationships" id="256" r:id="Rce3c0de1ce334e49"/>
    <p:sldId xmlns:r="http://schemas.openxmlformats.org/officeDocument/2006/relationships" id="257" r:id="R7805bc45926642a1"/>
    <p:sldId xmlns:r="http://schemas.openxmlformats.org/officeDocument/2006/relationships" id="258" r:id="R91c1341ea2764597"/>
    <p:sldId xmlns:r="http://schemas.openxmlformats.org/officeDocument/2006/relationships" id="259" r:id="Rf72c3832f36e4be5"/>
    <p:sldId xmlns:r="http://schemas.openxmlformats.org/officeDocument/2006/relationships" id="260" r:id="R03da3d2525d74266"/>
    <p:sldId xmlns:r="http://schemas.openxmlformats.org/officeDocument/2006/relationships" id="261" r:id="R4ea0bf845db64fb2"/>
    <p:sldId xmlns:r="http://schemas.openxmlformats.org/officeDocument/2006/relationships" id="262" r:id="Rcb31510c7915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b95ba1c0a423a" /><Relationship Type="http://schemas.openxmlformats.org/officeDocument/2006/relationships/slide" Target="/ppt/slides/slide1.xml" Id="Rce3c0de1ce334e49" /><Relationship Type="http://schemas.openxmlformats.org/officeDocument/2006/relationships/slide" Target="/ppt/slides/slide2.xml" Id="R7805bc45926642a1" /><Relationship Type="http://schemas.openxmlformats.org/officeDocument/2006/relationships/slide" Target="/ppt/slides/slide3.xml" Id="R91c1341ea2764597" /><Relationship Type="http://schemas.openxmlformats.org/officeDocument/2006/relationships/slide" Target="/ppt/slides/slide4.xml" Id="Rf72c3832f36e4be5" /><Relationship Type="http://schemas.openxmlformats.org/officeDocument/2006/relationships/slide" Target="/ppt/slides/slide5.xml" Id="R03da3d2525d74266" /><Relationship Type="http://schemas.openxmlformats.org/officeDocument/2006/relationships/slide" Target="/ppt/slides/slide6.xml" Id="R4ea0bf845db64fb2" /><Relationship Type="http://schemas.openxmlformats.org/officeDocument/2006/relationships/slide" Target="/ppt/slides/slide7.xml" Id="Rcb31510c7915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b2dcb7daf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093a44f94955" /><Relationship Type="http://schemas.openxmlformats.org/officeDocument/2006/relationships/theme" Target="/ppt/slideMasters/theme/theme1.xml" Id="R8dc09dc0a776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b093a44f9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76f07862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8c00896e9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f46b26ee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1f42d4de0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bcaee3f6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4f6a7cb3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d8df643b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763 205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14 694 826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14 701 006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ROLF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Øvstetunshagen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ROK HOLDING AS</a:t>
            </a:r>
          </a:p>
        </p:txBody>
      </p:sp>
    </p:spTree>
  </p:cSld>
  <p:clrMapOvr>
    <a:masterClrMapping xmlns:a="http://schemas.openxmlformats.org/drawingml/2006/main"/>
  </p:clrMapOvr>
</p:sld>
</file>