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c0fab02cd746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e6038cfc54805"/>
  </p:sldMasterIdLst>
  <p:sldIdLst>
    <p:sldId xmlns:r="http://schemas.openxmlformats.org/officeDocument/2006/relationships" id="256" r:id="R9744b5a3350c421e"/>
    <p:sldId xmlns:r="http://schemas.openxmlformats.org/officeDocument/2006/relationships" id="257" r:id="Ra71161f2740742a8"/>
    <p:sldId xmlns:r="http://schemas.openxmlformats.org/officeDocument/2006/relationships" id="258" r:id="Ra8ae077b2f5b45ea"/>
    <p:sldId xmlns:r="http://schemas.openxmlformats.org/officeDocument/2006/relationships" id="259" r:id="Rdd9240c12c5644c5"/>
    <p:sldId xmlns:r="http://schemas.openxmlformats.org/officeDocument/2006/relationships" id="260" r:id="R4cec31ae39a6435d"/>
    <p:sldId xmlns:r="http://schemas.openxmlformats.org/officeDocument/2006/relationships" id="261" r:id="R1f60ceb233b04b43"/>
    <p:sldId xmlns:r="http://schemas.openxmlformats.org/officeDocument/2006/relationships" id="262" r:id="Rb9ec9c9c8f21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e6038cfc54805" /><Relationship Type="http://schemas.openxmlformats.org/officeDocument/2006/relationships/slide" Target="/ppt/slides/slide1.xml" Id="R9744b5a3350c421e" /><Relationship Type="http://schemas.openxmlformats.org/officeDocument/2006/relationships/slide" Target="/ppt/slides/slide2.xml" Id="Ra71161f2740742a8" /><Relationship Type="http://schemas.openxmlformats.org/officeDocument/2006/relationships/slide" Target="/ppt/slides/slide3.xml" Id="Ra8ae077b2f5b45ea" /><Relationship Type="http://schemas.openxmlformats.org/officeDocument/2006/relationships/slide" Target="/ppt/slides/slide4.xml" Id="Rdd9240c12c5644c5" /><Relationship Type="http://schemas.openxmlformats.org/officeDocument/2006/relationships/slide" Target="/ppt/slides/slide5.xml" Id="R4cec31ae39a6435d" /><Relationship Type="http://schemas.openxmlformats.org/officeDocument/2006/relationships/slide" Target="/ppt/slides/slide6.xml" Id="R1f60ceb233b04b43" /><Relationship Type="http://schemas.openxmlformats.org/officeDocument/2006/relationships/slide" Target="/ppt/slides/slide7.xml" Id="Rb9ec9c9c8f21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647056a89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5e324c51d445a" /><Relationship Type="http://schemas.openxmlformats.org/officeDocument/2006/relationships/theme" Target="/ppt/slideMasters/theme/theme1.xml" Id="R3b0586faad9d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c5e324c51d44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10a435dcf44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f6559aa1f48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cfb00994542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e53ee389e40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2d6a9f0244d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8e618b15846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ab77c81e545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BRUSTAD HOLDING AS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1 132 817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23 234 634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24 303 130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SVERRE BRUSTAD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SVERRE BRUSTAD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Erstadvegen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989 110 675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