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30a68b951c4b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fa4311cecc4f89"/>
  </p:sldMasterIdLst>
  <p:sldIdLst>
    <p:sldId xmlns:r="http://schemas.openxmlformats.org/officeDocument/2006/relationships" id="256" r:id="R6fcd62ed46c44e41"/>
    <p:sldId xmlns:r="http://schemas.openxmlformats.org/officeDocument/2006/relationships" id="257" r:id="Rbf50106cdf47450c"/>
    <p:sldId xmlns:r="http://schemas.openxmlformats.org/officeDocument/2006/relationships" id="258" r:id="R13a6ae3ea14541c6"/>
    <p:sldId xmlns:r="http://schemas.openxmlformats.org/officeDocument/2006/relationships" id="259" r:id="R77d5e5f8e3f64a7a"/>
    <p:sldId xmlns:r="http://schemas.openxmlformats.org/officeDocument/2006/relationships" id="260" r:id="R9319a38b28674009"/>
    <p:sldId xmlns:r="http://schemas.openxmlformats.org/officeDocument/2006/relationships" id="261" r:id="Rba0a17a42d534837"/>
    <p:sldId xmlns:r="http://schemas.openxmlformats.org/officeDocument/2006/relationships" id="262" r:id="R7388894ce1b246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a4311cecc4f89" /><Relationship Type="http://schemas.openxmlformats.org/officeDocument/2006/relationships/slide" Target="/ppt/slides/slide1.xml" Id="R6fcd62ed46c44e41" /><Relationship Type="http://schemas.openxmlformats.org/officeDocument/2006/relationships/slide" Target="/ppt/slides/slide2.xml" Id="Rbf50106cdf47450c" /><Relationship Type="http://schemas.openxmlformats.org/officeDocument/2006/relationships/slide" Target="/ppt/slides/slide3.xml" Id="R13a6ae3ea14541c6" /><Relationship Type="http://schemas.openxmlformats.org/officeDocument/2006/relationships/slide" Target="/ppt/slides/slide4.xml" Id="R77d5e5f8e3f64a7a" /><Relationship Type="http://schemas.openxmlformats.org/officeDocument/2006/relationships/slide" Target="/ppt/slides/slide5.xml" Id="R9319a38b28674009" /><Relationship Type="http://schemas.openxmlformats.org/officeDocument/2006/relationships/slide" Target="/ppt/slides/slide6.xml" Id="Rba0a17a42d534837" /><Relationship Type="http://schemas.openxmlformats.org/officeDocument/2006/relationships/slide" Target="/ppt/slides/slide7.xml" Id="R7388894ce1b246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2c81283d5849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391d7c21c43ff" /><Relationship Type="http://schemas.openxmlformats.org/officeDocument/2006/relationships/theme" Target="/ppt/slideMasters/theme/theme1.xml" Id="R23b02cd6865e42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0391d7c21c43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57838d44d4e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9789ce7a549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383ec6f0946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1bd080b6e48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8c7ef07aa4c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ce7bd50b64d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3f0d0bfe040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LAMPELAND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LAMPELAND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LAMPELAND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LAMPELAND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LAMPELAND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LAMPELAND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281 203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7 140 139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22 128 826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LAMPELAND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 FLØTAKER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LAMPELAND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Andersens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989 111 035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LAMPELAND INVEST AS</a:t>
            </a:r>
          </a:p>
        </p:txBody>
      </p:sp>
    </p:spTree>
  </p:cSld>
  <p:clrMapOvr>
    <a:masterClrMapping xmlns:a="http://schemas.openxmlformats.org/drawingml/2006/main"/>
  </p:clrMapOvr>
</p:sld>
</file>