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354ab8fbd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f2eb37a1ca42fe"/>
  </p:sldMasterIdLst>
  <p:sldIdLst>
    <p:sldId xmlns:r="http://schemas.openxmlformats.org/officeDocument/2006/relationships" id="256" r:id="R6ddee53a65f543ab"/>
    <p:sldId xmlns:r="http://schemas.openxmlformats.org/officeDocument/2006/relationships" id="257" r:id="Rf970f2b1909041eb"/>
    <p:sldId xmlns:r="http://schemas.openxmlformats.org/officeDocument/2006/relationships" id="258" r:id="R3339091f68c84c7c"/>
    <p:sldId xmlns:r="http://schemas.openxmlformats.org/officeDocument/2006/relationships" id="259" r:id="Rf9d7c24ea1ef49c7"/>
    <p:sldId xmlns:r="http://schemas.openxmlformats.org/officeDocument/2006/relationships" id="260" r:id="R1e6c1ab6a9ee4289"/>
    <p:sldId xmlns:r="http://schemas.openxmlformats.org/officeDocument/2006/relationships" id="261" r:id="R3dcba35fe71345f8"/>
    <p:sldId xmlns:r="http://schemas.openxmlformats.org/officeDocument/2006/relationships" id="262" r:id="Rf3dd02176e2d49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2eb37a1ca42fe" /><Relationship Type="http://schemas.openxmlformats.org/officeDocument/2006/relationships/slide" Target="/ppt/slides/slide1.xml" Id="R6ddee53a65f543ab" /><Relationship Type="http://schemas.openxmlformats.org/officeDocument/2006/relationships/slide" Target="/ppt/slides/slide2.xml" Id="Rf970f2b1909041eb" /><Relationship Type="http://schemas.openxmlformats.org/officeDocument/2006/relationships/slide" Target="/ppt/slides/slide3.xml" Id="R3339091f68c84c7c" /><Relationship Type="http://schemas.openxmlformats.org/officeDocument/2006/relationships/slide" Target="/ppt/slides/slide4.xml" Id="Rf9d7c24ea1ef49c7" /><Relationship Type="http://schemas.openxmlformats.org/officeDocument/2006/relationships/slide" Target="/ppt/slides/slide5.xml" Id="R1e6c1ab6a9ee4289" /><Relationship Type="http://schemas.openxmlformats.org/officeDocument/2006/relationships/slide" Target="/ppt/slides/slide6.xml" Id="R3dcba35fe71345f8" /><Relationship Type="http://schemas.openxmlformats.org/officeDocument/2006/relationships/slide" Target="/ppt/slides/slide7.xml" Id="Rf3dd02176e2d49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fd888b77f40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528fa2dd4b6a" /><Relationship Type="http://schemas.openxmlformats.org/officeDocument/2006/relationships/theme" Target="/ppt/slideMasters/theme/theme1.xml" Id="R07e62e297b5a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d528fa2dd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5c0aea27841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454b7bf954e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8874a0d6f42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6ba0290fb44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eb9753640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867fa0fcc4c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9aa053ae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 PARTNER AS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