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998f17edc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c37302d1d4e93"/>
  </p:sldMasterIdLst>
  <p:sldIdLst>
    <p:sldId xmlns:r="http://schemas.openxmlformats.org/officeDocument/2006/relationships" id="256" r:id="Ra012019bccfa4209"/>
    <p:sldId xmlns:r="http://schemas.openxmlformats.org/officeDocument/2006/relationships" id="257" r:id="Rd217955c7efe48e4"/>
    <p:sldId xmlns:r="http://schemas.openxmlformats.org/officeDocument/2006/relationships" id="258" r:id="R250d768ef76f4e0e"/>
    <p:sldId xmlns:r="http://schemas.openxmlformats.org/officeDocument/2006/relationships" id="259" r:id="R60c1a1b7c3ac4e2d"/>
    <p:sldId xmlns:r="http://schemas.openxmlformats.org/officeDocument/2006/relationships" id="260" r:id="R691244beac304bc9"/>
    <p:sldId xmlns:r="http://schemas.openxmlformats.org/officeDocument/2006/relationships" id="261" r:id="Rca8be0b25fc84fad"/>
    <p:sldId xmlns:r="http://schemas.openxmlformats.org/officeDocument/2006/relationships" id="262" r:id="Rf8d3147347cc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c37302d1d4e93" /><Relationship Type="http://schemas.openxmlformats.org/officeDocument/2006/relationships/slide" Target="/ppt/slides/slide1.xml" Id="Ra012019bccfa4209" /><Relationship Type="http://schemas.openxmlformats.org/officeDocument/2006/relationships/slide" Target="/ppt/slides/slide2.xml" Id="Rd217955c7efe48e4" /><Relationship Type="http://schemas.openxmlformats.org/officeDocument/2006/relationships/slide" Target="/ppt/slides/slide3.xml" Id="R250d768ef76f4e0e" /><Relationship Type="http://schemas.openxmlformats.org/officeDocument/2006/relationships/slide" Target="/ppt/slides/slide4.xml" Id="R60c1a1b7c3ac4e2d" /><Relationship Type="http://schemas.openxmlformats.org/officeDocument/2006/relationships/slide" Target="/ppt/slides/slide5.xml" Id="R691244beac304bc9" /><Relationship Type="http://schemas.openxmlformats.org/officeDocument/2006/relationships/slide" Target="/ppt/slides/slide6.xml" Id="Rca8be0b25fc84fad" /><Relationship Type="http://schemas.openxmlformats.org/officeDocument/2006/relationships/slide" Target="/ppt/slides/slide7.xml" Id="Rf8d3147347cc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81e200d70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818c93e44738" /><Relationship Type="http://schemas.openxmlformats.org/officeDocument/2006/relationships/theme" Target="/ppt/slideMasters/theme/theme1.xml" Id="R6ac4796ff06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a818c93e4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82025fb9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5cb9971a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1e354d12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440e31b0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60f1fc09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158d926c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7e661475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NIKARO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NIKARO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10 676 230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GRETHE STRAND AASNÆS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81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NIKARO AS</a:t>
            </a:r>
          </a:p>
        </p:txBody>
      </p:sp>
    </p:spTree>
  </p:cSld>
  <p:clrMapOvr>
    <a:masterClrMapping xmlns:a="http://schemas.openxmlformats.org/drawingml/2006/main"/>
  </p:clrMapOvr>
</p:sld>
</file>