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93f77a5bc84a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8a4dd3b1194afd"/>
  </p:sldMasterIdLst>
  <p:sldIdLst>
    <p:sldId xmlns:r="http://schemas.openxmlformats.org/officeDocument/2006/relationships" id="256" r:id="R8cea6e1d8943464e"/>
    <p:sldId xmlns:r="http://schemas.openxmlformats.org/officeDocument/2006/relationships" id="257" r:id="Rb344840057b8450b"/>
    <p:sldId xmlns:r="http://schemas.openxmlformats.org/officeDocument/2006/relationships" id="258" r:id="R32402da58b3c4481"/>
    <p:sldId xmlns:r="http://schemas.openxmlformats.org/officeDocument/2006/relationships" id="259" r:id="R4d9cffa6ad9a4f50"/>
    <p:sldId xmlns:r="http://schemas.openxmlformats.org/officeDocument/2006/relationships" id="260" r:id="R848578ce7afe4841"/>
    <p:sldId xmlns:r="http://schemas.openxmlformats.org/officeDocument/2006/relationships" id="261" r:id="R5727c77bc5074a99"/>
    <p:sldId xmlns:r="http://schemas.openxmlformats.org/officeDocument/2006/relationships" id="262" r:id="Ra794bc3123984b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a4dd3b1194afd" /><Relationship Type="http://schemas.openxmlformats.org/officeDocument/2006/relationships/slide" Target="/ppt/slides/slide1.xml" Id="R8cea6e1d8943464e" /><Relationship Type="http://schemas.openxmlformats.org/officeDocument/2006/relationships/slide" Target="/ppt/slides/slide2.xml" Id="Rb344840057b8450b" /><Relationship Type="http://schemas.openxmlformats.org/officeDocument/2006/relationships/slide" Target="/ppt/slides/slide3.xml" Id="R32402da58b3c4481" /><Relationship Type="http://schemas.openxmlformats.org/officeDocument/2006/relationships/slide" Target="/ppt/slides/slide4.xml" Id="R4d9cffa6ad9a4f50" /><Relationship Type="http://schemas.openxmlformats.org/officeDocument/2006/relationships/slide" Target="/ppt/slides/slide5.xml" Id="R848578ce7afe4841" /><Relationship Type="http://schemas.openxmlformats.org/officeDocument/2006/relationships/slide" Target="/ppt/slides/slide6.xml" Id="R5727c77bc5074a99" /><Relationship Type="http://schemas.openxmlformats.org/officeDocument/2006/relationships/slide" Target="/ppt/slides/slide7.xml" Id="Ra794bc3123984b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220accecf41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e703099224ffc" /><Relationship Type="http://schemas.openxmlformats.org/officeDocument/2006/relationships/theme" Target="/ppt/slideMasters/theme/theme1.xml" Id="R0051c419ea64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3e70309922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5ab0b8f664c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bb170918d4b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46a0cba844f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b2d04357941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28504a6ea44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aaf8d47014c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5bbab9c78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ENKLE MENN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ENKLE MENN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ENKLE MENN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ENKLE MENN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ENKLE MENN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ENKLE MENN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1 211 417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23 627 809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23 980 924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ENKLE MENN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ENKLE MENN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Vendla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firmapost@enklemenn.no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ENKLE MENN AS</a:t>
            </a:r>
          </a:p>
        </p:txBody>
      </p:sp>
    </p:spTree>
  </p:cSld>
  <p:clrMapOvr>
    <a:masterClrMapping xmlns:a="http://schemas.openxmlformats.org/drawingml/2006/main"/>
  </p:clrMapOvr>
</p:sld>
</file>