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b83661aad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6478a797243c1"/>
  </p:sldMasterIdLst>
  <p:sldIdLst>
    <p:sldId xmlns:r="http://schemas.openxmlformats.org/officeDocument/2006/relationships" id="256" r:id="Rf05d7fc677644963"/>
    <p:sldId xmlns:r="http://schemas.openxmlformats.org/officeDocument/2006/relationships" id="257" r:id="R73c7e04f24244da9"/>
    <p:sldId xmlns:r="http://schemas.openxmlformats.org/officeDocument/2006/relationships" id="258" r:id="R2aa6a7375d8e46e0"/>
    <p:sldId xmlns:r="http://schemas.openxmlformats.org/officeDocument/2006/relationships" id="259" r:id="Rbdae9aaf731d4543"/>
    <p:sldId xmlns:r="http://schemas.openxmlformats.org/officeDocument/2006/relationships" id="260" r:id="R62541c3e8b894631"/>
    <p:sldId xmlns:r="http://schemas.openxmlformats.org/officeDocument/2006/relationships" id="261" r:id="R3676bd8659434d29"/>
    <p:sldId xmlns:r="http://schemas.openxmlformats.org/officeDocument/2006/relationships" id="262" r:id="R6493045b9e19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6478a797243c1" /><Relationship Type="http://schemas.openxmlformats.org/officeDocument/2006/relationships/slide" Target="/ppt/slides/slide1.xml" Id="Rf05d7fc677644963" /><Relationship Type="http://schemas.openxmlformats.org/officeDocument/2006/relationships/slide" Target="/ppt/slides/slide2.xml" Id="R73c7e04f24244da9" /><Relationship Type="http://schemas.openxmlformats.org/officeDocument/2006/relationships/slide" Target="/ppt/slides/slide3.xml" Id="R2aa6a7375d8e46e0" /><Relationship Type="http://schemas.openxmlformats.org/officeDocument/2006/relationships/slide" Target="/ppt/slides/slide4.xml" Id="Rbdae9aaf731d4543" /><Relationship Type="http://schemas.openxmlformats.org/officeDocument/2006/relationships/slide" Target="/ppt/slides/slide5.xml" Id="R62541c3e8b894631" /><Relationship Type="http://schemas.openxmlformats.org/officeDocument/2006/relationships/slide" Target="/ppt/slides/slide6.xml" Id="R3676bd8659434d29" /><Relationship Type="http://schemas.openxmlformats.org/officeDocument/2006/relationships/slide" Target="/ppt/slides/slide7.xml" Id="R6493045b9e19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51700441a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f7c0e1ba4bfe" /><Relationship Type="http://schemas.openxmlformats.org/officeDocument/2006/relationships/theme" Target="/ppt/slideMasters/theme/theme1.xml" Id="Ra09920a47386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df7c0e1ba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075dc6b2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d7326099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6d41d6c5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4fd18d16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bd08e7028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a6954be8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26c9d14c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