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de3d2cf94647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cc3945caf944fe"/>
  </p:sldMasterIdLst>
  <p:sldIdLst>
    <p:sldId xmlns:r="http://schemas.openxmlformats.org/officeDocument/2006/relationships" id="256" r:id="R296ce48df05249a7"/>
    <p:sldId xmlns:r="http://schemas.openxmlformats.org/officeDocument/2006/relationships" id="257" r:id="R9749bf734f424340"/>
    <p:sldId xmlns:r="http://schemas.openxmlformats.org/officeDocument/2006/relationships" id="258" r:id="Rd8d13678a59a4cd6"/>
    <p:sldId xmlns:r="http://schemas.openxmlformats.org/officeDocument/2006/relationships" id="259" r:id="R957fa9e86b0c4907"/>
    <p:sldId xmlns:r="http://schemas.openxmlformats.org/officeDocument/2006/relationships" id="260" r:id="R0c47887a0df847bb"/>
    <p:sldId xmlns:r="http://schemas.openxmlformats.org/officeDocument/2006/relationships" id="261" r:id="Ra28de252cc254c1a"/>
    <p:sldId xmlns:r="http://schemas.openxmlformats.org/officeDocument/2006/relationships" id="262" r:id="R62c47e535f1a49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c3945caf944fe" /><Relationship Type="http://schemas.openxmlformats.org/officeDocument/2006/relationships/slide" Target="/ppt/slides/slide1.xml" Id="R296ce48df05249a7" /><Relationship Type="http://schemas.openxmlformats.org/officeDocument/2006/relationships/slide" Target="/ppt/slides/slide2.xml" Id="R9749bf734f424340" /><Relationship Type="http://schemas.openxmlformats.org/officeDocument/2006/relationships/slide" Target="/ppt/slides/slide3.xml" Id="Rd8d13678a59a4cd6" /><Relationship Type="http://schemas.openxmlformats.org/officeDocument/2006/relationships/slide" Target="/ppt/slides/slide4.xml" Id="R957fa9e86b0c4907" /><Relationship Type="http://schemas.openxmlformats.org/officeDocument/2006/relationships/slide" Target="/ppt/slides/slide5.xml" Id="R0c47887a0df847bb" /><Relationship Type="http://schemas.openxmlformats.org/officeDocument/2006/relationships/slide" Target="/ppt/slides/slide6.xml" Id="Ra28de252cc254c1a" /><Relationship Type="http://schemas.openxmlformats.org/officeDocument/2006/relationships/slide" Target="/ppt/slides/slide7.xml" Id="R62c47e535f1a49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89af009a346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b6f85ecf4418f" /><Relationship Type="http://schemas.openxmlformats.org/officeDocument/2006/relationships/theme" Target="/ppt/slideMasters/theme/theme1.xml" Id="R81b83109a87b4c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b6f85ecf441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f0594b28547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3ba648fdd40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c55fba2144b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4221e208b45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ffe9ffec845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d199b236447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76718f2724e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5 251 562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7 768 243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ELTOMA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ALMANKÅS TOR EILEV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ALMANKÅS TORSTEIN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ALMANKÅS TOR EILEV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Lektorvegen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3802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95 21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