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7a9c4254a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b4b5ae3b645f1"/>
  </p:sldMasterIdLst>
  <p:sldIdLst>
    <p:sldId xmlns:r="http://schemas.openxmlformats.org/officeDocument/2006/relationships" id="256" r:id="R1e38f0d988d444ce"/>
    <p:sldId xmlns:r="http://schemas.openxmlformats.org/officeDocument/2006/relationships" id="257" r:id="Re5d30fe1a36f4393"/>
    <p:sldId xmlns:r="http://schemas.openxmlformats.org/officeDocument/2006/relationships" id="258" r:id="R9492d670865041f3"/>
    <p:sldId xmlns:r="http://schemas.openxmlformats.org/officeDocument/2006/relationships" id="259" r:id="R4d2ff3c5cef24c1d"/>
    <p:sldId xmlns:r="http://schemas.openxmlformats.org/officeDocument/2006/relationships" id="260" r:id="R5510c866344b452c"/>
    <p:sldId xmlns:r="http://schemas.openxmlformats.org/officeDocument/2006/relationships" id="261" r:id="Rc10b16e3a92c42c1"/>
    <p:sldId xmlns:r="http://schemas.openxmlformats.org/officeDocument/2006/relationships" id="262" r:id="R79b98db326b8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b4b5ae3b645f1" /><Relationship Type="http://schemas.openxmlformats.org/officeDocument/2006/relationships/slide" Target="/ppt/slides/slide1.xml" Id="R1e38f0d988d444ce" /><Relationship Type="http://schemas.openxmlformats.org/officeDocument/2006/relationships/slide" Target="/ppt/slides/slide2.xml" Id="Re5d30fe1a36f4393" /><Relationship Type="http://schemas.openxmlformats.org/officeDocument/2006/relationships/slide" Target="/ppt/slides/slide3.xml" Id="R9492d670865041f3" /><Relationship Type="http://schemas.openxmlformats.org/officeDocument/2006/relationships/slide" Target="/ppt/slides/slide4.xml" Id="R4d2ff3c5cef24c1d" /><Relationship Type="http://schemas.openxmlformats.org/officeDocument/2006/relationships/slide" Target="/ppt/slides/slide5.xml" Id="R5510c866344b452c" /><Relationship Type="http://schemas.openxmlformats.org/officeDocument/2006/relationships/slide" Target="/ppt/slides/slide6.xml" Id="Rc10b16e3a92c42c1" /><Relationship Type="http://schemas.openxmlformats.org/officeDocument/2006/relationships/slide" Target="/ppt/slides/slide7.xml" Id="R79b98db326b8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d1933162246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e6b40237f45d8" /><Relationship Type="http://schemas.openxmlformats.org/officeDocument/2006/relationships/theme" Target="/ppt/slideMasters/theme/theme1.xml" Id="Ra6aaee66495d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e6b40237f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5d9f0fc85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cee144ee7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7c2df6d2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193f446e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3c4a8567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68ff590e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96e70003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13 366 728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43 636 716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43 776 675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LOUISE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INVEST AS</a:t>
            </a:r>
          </a:p>
        </p:txBody>
      </p:sp>
    </p:spTree>
  </p:cSld>
  <p:clrMapOvr>
    <a:masterClrMapping xmlns:a="http://schemas.openxmlformats.org/drawingml/2006/main"/>
  </p:clrMapOvr>
</p:sld>
</file>