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44dfaf49f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7ecb7777d40c7"/>
  </p:sldMasterIdLst>
  <p:sldIdLst>
    <p:sldId xmlns:r="http://schemas.openxmlformats.org/officeDocument/2006/relationships" id="256" r:id="R927e114efc444f20"/>
    <p:sldId xmlns:r="http://schemas.openxmlformats.org/officeDocument/2006/relationships" id="257" r:id="Rd68a22496aa242dc"/>
    <p:sldId xmlns:r="http://schemas.openxmlformats.org/officeDocument/2006/relationships" id="258" r:id="R02943780616041eb"/>
    <p:sldId xmlns:r="http://schemas.openxmlformats.org/officeDocument/2006/relationships" id="259" r:id="Re2d94a1de21c49da"/>
    <p:sldId xmlns:r="http://schemas.openxmlformats.org/officeDocument/2006/relationships" id="260" r:id="Rfc146ed83b2841ff"/>
    <p:sldId xmlns:r="http://schemas.openxmlformats.org/officeDocument/2006/relationships" id="261" r:id="R611a608954534f68"/>
    <p:sldId xmlns:r="http://schemas.openxmlformats.org/officeDocument/2006/relationships" id="262" r:id="R03d1abe7119e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7ecb7777d40c7" /><Relationship Type="http://schemas.openxmlformats.org/officeDocument/2006/relationships/slide" Target="/ppt/slides/slide1.xml" Id="R927e114efc444f20" /><Relationship Type="http://schemas.openxmlformats.org/officeDocument/2006/relationships/slide" Target="/ppt/slides/slide2.xml" Id="Rd68a22496aa242dc" /><Relationship Type="http://schemas.openxmlformats.org/officeDocument/2006/relationships/slide" Target="/ppt/slides/slide3.xml" Id="R02943780616041eb" /><Relationship Type="http://schemas.openxmlformats.org/officeDocument/2006/relationships/slide" Target="/ppt/slides/slide4.xml" Id="Re2d94a1de21c49da" /><Relationship Type="http://schemas.openxmlformats.org/officeDocument/2006/relationships/slide" Target="/ppt/slides/slide5.xml" Id="Rfc146ed83b2841ff" /><Relationship Type="http://schemas.openxmlformats.org/officeDocument/2006/relationships/slide" Target="/ppt/slides/slide6.xml" Id="R611a608954534f68" /><Relationship Type="http://schemas.openxmlformats.org/officeDocument/2006/relationships/slide" Target="/ppt/slides/slide7.xml" Id="R03d1abe7119e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ad56a3a6c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8ec475be4f55" /><Relationship Type="http://schemas.openxmlformats.org/officeDocument/2006/relationships/theme" Target="/ppt/slideMasters/theme/theme1.xml" Id="Red16d221f8c4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e8ec475be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2b0eda13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3b9d0b46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e0ae72b8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f9ee24e2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261c2bdea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90af61296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51f0f5218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TANGERÅS MURERSERVICE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TANGERÅS MURERSERVICE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−1 944 362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17 088 575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TANGERÅS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Klubbelia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TANGERÅS MURERSERVICE AS</a:t>
            </a:r>
          </a:p>
        </p:txBody>
      </p:sp>
    </p:spTree>
  </p:cSld>
  <p:clrMapOvr>
    <a:masterClrMapping xmlns:a="http://schemas.openxmlformats.org/drawingml/2006/main"/>
  </p:clrMapOvr>
</p:sld>
</file>