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655db6525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9d6645b6f463f"/>
  </p:sldMasterIdLst>
  <p:sldIdLst>
    <p:sldId xmlns:r="http://schemas.openxmlformats.org/officeDocument/2006/relationships" id="256" r:id="R28bb6fc4791341d8"/>
    <p:sldId xmlns:r="http://schemas.openxmlformats.org/officeDocument/2006/relationships" id="257" r:id="R12e7ebf16c78461a"/>
    <p:sldId xmlns:r="http://schemas.openxmlformats.org/officeDocument/2006/relationships" id="258" r:id="R63e5eeef36564ba3"/>
    <p:sldId xmlns:r="http://schemas.openxmlformats.org/officeDocument/2006/relationships" id="259" r:id="R0112704a5e194337"/>
    <p:sldId xmlns:r="http://schemas.openxmlformats.org/officeDocument/2006/relationships" id="260" r:id="R654c130d682d4614"/>
    <p:sldId xmlns:r="http://schemas.openxmlformats.org/officeDocument/2006/relationships" id="261" r:id="Rdb47e8827ad840b6"/>
    <p:sldId xmlns:r="http://schemas.openxmlformats.org/officeDocument/2006/relationships" id="262" r:id="R52c5a099d014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9d6645b6f463f" /><Relationship Type="http://schemas.openxmlformats.org/officeDocument/2006/relationships/slide" Target="/ppt/slides/slide1.xml" Id="R28bb6fc4791341d8" /><Relationship Type="http://schemas.openxmlformats.org/officeDocument/2006/relationships/slide" Target="/ppt/slides/slide2.xml" Id="R12e7ebf16c78461a" /><Relationship Type="http://schemas.openxmlformats.org/officeDocument/2006/relationships/slide" Target="/ppt/slides/slide3.xml" Id="R63e5eeef36564ba3" /><Relationship Type="http://schemas.openxmlformats.org/officeDocument/2006/relationships/slide" Target="/ppt/slides/slide4.xml" Id="R0112704a5e194337" /><Relationship Type="http://schemas.openxmlformats.org/officeDocument/2006/relationships/slide" Target="/ppt/slides/slide5.xml" Id="R654c130d682d4614" /><Relationship Type="http://schemas.openxmlformats.org/officeDocument/2006/relationships/slide" Target="/ppt/slides/slide6.xml" Id="Rdb47e8827ad840b6" /><Relationship Type="http://schemas.openxmlformats.org/officeDocument/2006/relationships/slide" Target="/ppt/slides/slide7.xml" Id="R52c5a099d014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474e32cc4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870c13c941df" /><Relationship Type="http://schemas.openxmlformats.org/officeDocument/2006/relationships/theme" Target="/ppt/slideMasters/theme/theme1.xml" Id="R8f818656c5c1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a870c13c9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fb1165e3c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45cc476b5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a89c7dff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257503bc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fb9be2dd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3fdcbce1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cec66832e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13 769 998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32 520 277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E Lunde, Jacob Sæthres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989 114 980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