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123d930e8748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2ded5c39dc4324"/>
  </p:sldMasterIdLst>
  <p:sldIdLst>
    <p:sldId xmlns:r="http://schemas.openxmlformats.org/officeDocument/2006/relationships" id="256" r:id="Rf096ec8998494fe3"/>
    <p:sldId xmlns:r="http://schemas.openxmlformats.org/officeDocument/2006/relationships" id="257" r:id="R212cc06c1e514aa0"/>
    <p:sldId xmlns:r="http://schemas.openxmlformats.org/officeDocument/2006/relationships" id="258" r:id="R834a35cb5b514a49"/>
    <p:sldId xmlns:r="http://schemas.openxmlformats.org/officeDocument/2006/relationships" id="259" r:id="R1bf7da2ad52c49c5"/>
    <p:sldId xmlns:r="http://schemas.openxmlformats.org/officeDocument/2006/relationships" id="260" r:id="R38373317027147b9"/>
    <p:sldId xmlns:r="http://schemas.openxmlformats.org/officeDocument/2006/relationships" id="261" r:id="Re6f0349f6ebd4b14"/>
    <p:sldId xmlns:r="http://schemas.openxmlformats.org/officeDocument/2006/relationships" id="262" r:id="R61b7f6fb1b5745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2ded5c39dc4324" /><Relationship Type="http://schemas.openxmlformats.org/officeDocument/2006/relationships/slide" Target="/ppt/slides/slide1.xml" Id="Rf096ec8998494fe3" /><Relationship Type="http://schemas.openxmlformats.org/officeDocument/2006/relationships/slide" Target="/ppt/slides/slide2.xml" Id="R212cc06c1e514aa0" /><Relationship Type="http://schemas.openxmlformats.org/officeDocument/2006/relationships/slide" Target="/ppt/slides/slide3.xml" Id="R834a35cb5b514a49" /><Relationship Type="http://schemas.openxmlformats.org/officeDocument/2006/relationships/slide" Target="/ppt/slides/slide4.xml" Id="R1bf7da2ad52c49c5" /><Relationship Type="http://schemas.openxmlformats.org/officeDocument/2006/relationships/slide" Target="/ppt/slides/slide5.xml" Id="R38373317027147b9" /><Relationship Type="http://schemas.openxmlformats.org/officeDocument/2006/relationships/slide" Target="/ppt/slides/slide6.xml" Id="Re6f0349f6ebd4b14" /><Relationship Type="http://schemas.openxmlformats.org/officeDocument/2006/relationships/slide" Target="/ppt/slides/slide7.xml" Id="R61b7f6fb1b5745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46aa3187b1426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ff43d18744179" /><Relationship Type="http://schemas.openxmlformats.org/officeDocument/2006/relationships/theme" Target="/ppt/slideMasters/theme/theme1.xml" Id="Rcc920a1e796840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cff43d187441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06e4b695b47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8afcba30e144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d4bf1573244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31b4dc94c46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b3d9c70d9e4e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1c2dd6dee4d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544a08f264a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INGER HILDUR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HILDUR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−2 745 868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23 698 049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204 379 086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217 013 960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LODVE GJENDEMSJØ  –  96,7 %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LODVE GJENDEMSJØ  –  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Fagerlivegen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bgjendem@online.no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989 115 413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INGER HILDUR INVEST AS</a:t>
            </a:r>
          </a:p>
        </p:txBody>
      </p:sp>
    </p:spTree>
  </p:cSld>
  <p:clrMapOvr>
    <a:masterClrMapping xmlns:a="http://schemas.openxmlformats.org/drawingml/2006/main"/>
  </p:clrMapOvr>
</p:sld>
</file>