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bbdfb2aa6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9773356cf4cde"/>
  </p:sldMasterIdLst>
  <p:sldIdLst>
    <p:sldId xmlns:r="http://schemas.openxmlformats.org/officeDocument/2006/relationships" id="256" r:id="Ra08c764021cc4711"/>
    <p:sldId xmlns:r="http://schemas.openxmlformats.org/officeDocument/2006/relationships" id="257" r:id="Rf0505e47b63848a3"/>
    <p:sldId xmlns:r="http://schemas.openxmlformats.org/officeDocument/2006/relationships" id="258" r:id="Rf52d97745f6d409d"/>
    <p:sldId xmlns:r="http://schemas.openxmlformats.org/officeDocument/2006/relationships" id="259" r:id="R84465e7e9afb4c4c"/>
    <p:sldId xmlns:r="http://schemas.openxmlformats.org/officeDocument/2006/relationships" id="260" r:id="Rcadedee0d57642a2"/>
    <p:sldId xmlns:r="http://schemas.openxmlformats.org/officeDocument/2006/relationships" id="261" r:id="Rb8990dcb71644974"/>
    <p:sldId xmlns:r="http://schemas.openxmlformats.org/officeDocument/2006/relationships" id="262" r:id="Rd553268e08c6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9773356cf4cde" /><Relationship Type="http://schemas.openxmlformats.org/officeDocument/2006/relationships/slide" Target="/ppt/slides/slide1.xml" Id="Ra08c764021cc4711" /><Relationship Type="http://schemas.openxmlformats.org/officeDocument/2006/relationships/slide" Target="/ppt/slides/slide2.xml" Id="Rf0505e47b63848a3" /><Relationship Type="http://schemas.openxmlformats.org/officeDocument/2006/relationships/slide" Target="/ppt/slides/slide3.xml" Id="Rf52d97745f6d409d" /><Relationship Type="http://schemas.openxmlformats.org/officeDocument/2006/relationships/slide" Target="/ppt/slides/slide4.xml" Id="R84465e7e9afb4c4c" /><Relationship Type="http://schemas.openxmlformats.org/officeDocument/2006/relationships/slide" Target="/ppt/slides/slide5.xml" Id="Rcadedee0d57642a2" /><Relationship Type="http://schemas.openxmlformats.org/officeDocument/2006/relationships/slide" Target="/ppt/slides/slide6.xml" Id="Rb8990dcb71644974" /><Relationship Type="http://schemas.openxmlformats.org/officeDocument/2006/relationships/slide" Target="/ppt/slides/slide7.xml" Id="Rd553268e08c6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681c933fc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e3762f41432a" /><Relationship Type="http://schemas.openxmlformats.org/officeDocument/2006/relationships/theme" Target="/ppt/slideMasters/theme/theme1.xml" Id="R214cf4b67b7e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8e3762f41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97b00c825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3e742800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dc104b54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6a15c785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78fa85721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3a4f3ec54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d7743c47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