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afc7965ac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202e23fff4819"/>
  </p:sldMasterIdLst>
  <p:sldIdLst>
    <p:sldId xmlns:r="http://schemas.openxmlformats.org/officeDocument/2006/relationships" id="256" r:id="Rf406b432fc584bbd"/>
    <p:sldId xmlns:r="http://schemas.openxmlformats.org/officeDocument/2006/relationships" id="257" r:id="Re8b7510c87a94adb"/>
    <p:sldId xmlns:r="http://schemas.openxmlformats.org/officeDocument/2006/relationships" id="258" r:id="Re3f1997f1c7a4480"/>
    <p:sldId xmlns:r="http://schemas.openxmlformats.org/officeDocument/2006/relationships" id="259" r:id="Re7728a73412f4a1b"/>
    <p:sldId xmlns:r="http://schemas.openxmlformats.org/officeDocument/2006/relationships" id="260" r:id="R395d4a7ef0e949e0"/>
    <p:sldId xmlns:r="http://schemas.openxmlformats.org/officeDocument/2006/relationships" id="261" r:id="Re84f3ddb4c5d47f3"/>
    <p:sldId xmlns:r="http://schemas.openxmlformats.org/officeDocument/2006/relationships" id="262" r:id="Rd934728e679a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202e23fff4819" /><Relationship Type="http://schemas.openxmlformats.org/officeDocument/2006/relationships/slide" Target="/ppt/slides/slide1.xml" Id="Rf406b432fc584bbd" /><Relationship Type="http://schemas.openxmlformats.org/officeDocument/2006/relationships/slide" Target="/ppt/slides/slide2.xml" Id="Re8b7510c87a94adb" /><Relationship Type="http://schemas.openxmlformats.org/officeDocument/2006/relationships/slide" Target="/ppt/slides/slide3.xml" Id="Re3f1997f1c7a4480" /><Relationship Type="http://schemas.openxmlformats.org/officeDocument/2006/relationships/slide" Target="/ppt/slides/slide4.xml" Id="Re7728a73412f4a1b" /><Relationship Type="http://schemas.openxmlformats.org/officeDocument/2006/relationships/slide" Target="/ppt/slides/slide5.xml" Id="R395d4a7ef0e949e0" /><Relationship Type="http://schemas.openxmlformats.org/officeDocument/2006/relationships/slide" Target="/ppt/slides/slide6.xml" Id="Re84f3ddb4c5d47f3" /><Relationship Type="http://schemas.openxmlformats.org/officeDocument/2006/relationships/slide" Target="/ppt/slides/slide7.xml" Id="Rd934728e679a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4f1e4717d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2ea23c704ccf" /><Relationship Type="http://schemas.openxmlformats.org/officeDocument/2006/relationships/theme" Target="/ppt/slideMasters/theme/theme1.xml" Id="Rc1b53f7ca5264c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e2ea23c70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fd856eb5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e6e20ce5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4e7085acd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e50c6ab2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a705432c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495e1ebb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3915278f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ENVISION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21 228 503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23 291 161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TJORA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EMIL BERGØ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LØKLINGHOLM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ÅM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KATHERINE ANN BERRY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THOMAS SHEA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ENVISION HOLDING AS</a:t>
            </a:r>
          </a:p>
        </p:txBody>
      </p:sp>
    </p:spTree>
  </p:cSld>
  <p:clrMapOvr>
    <a:masterClrMapping xmlns:a="http://schemas.openxmlformats.org/drawingml/2006/main"/>
  </p:clrMapOvr>
</p:sld>
</file>