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a726a031a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07f2e2c434388"/>
  </p:sldMasterIdLst>
  <p:sldIdLst>
    <p:sldId xmlns:r="http://schemas.openxmlformats.org/officeDocument/2006/relationships" id="256" r:id="R3224624229cb43f0"/>
    <p:sldId xmlns:r="http://schemas.openxmlformats.org/officeDocument/2006/relationships" id="257" r:id="R7704e3a8b9454dd0"/>
    <p:sldId xmlns:r="http://schemas.openxmlformats.org/officeDocument/2006/relationships" id="258" r:id="R942d0dfcb6874869"/>
    <p:sldId xmlns:r="http://schemas.openxmlformats.org/officeDocument/2006/relationships" id="259" r:id="R25fecdd0461a41d0"/>
    <p:sldId xmlns:r="http://schemas.openxmlformats.org/officeDocument/2006/relationships" id="260" r:id="R0c5f498380df4259"/>
    <p:sldId xmlns:r="http://schemas.openxmlformats.org/officeDocument/2006/relationships" id="261" r:id="Rf20ce3b722204c33"/>
    <p:sldId xmlns:r="http://schemas.openxmlformats.org/officeDocument/2006/relationships" id="262" r:id="Rec3c82665f80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07f2e2c434388" /><Relationship Type="http://schemas.openxmlformats.org/officeDocument/2006/relationships/slide" Target="/ppt/slides/slide1.xml" Id="R3224624229cb43f0" /><Relationship Type="http://schemas.openxmlformats.org/officeDocument/2006/relationships/slide" Target="/ppt/slides/slide2.xml" Id="R7704e3a8b9454dd0" /><Relationship Type="http://schemas.openxmlformats.org/officeDocument/2006/relationships/slide" Target="/ppt/slides/slide3.xml" Id="R942d0dfcb6874869" /><Relationship Type="http://schemas.openxmlformats.org/officeDocument/2006/relationships/slide" Target="/ppt/slides/slide4.xml" Id="R25fecdd0461a41d0" /><Relationship Type="http://schemas.openxmlformats.org/officeDocument/2006/relationships/slide" Target="/ppt/slides/slide5.xml" Id="R0c5f498380df4259" /><Relationship Type="http://schemas.openxmlformats.org/officeDocument/2006/relationships/slide" Target="/ppt/slides/slide6.xml" Id="Rf20ce3b722204c33" /><Relationship Type="http://schemas.openxmlformats.org/officeDocument/2006/relationships/slide" Target="/ppt/slides/slide7.xml" Id="Rec3c82665f80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08a14a290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c19ee9bf45a3" /><Relationship Type="http://schemas.openxmlformats.org/officeDocument/2006/relationships/theme" Target="/ppt/slideMasters/theme/theme1.xml" Id="R5f49e7c811b8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2c19ee9bf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e56a27c26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f9731851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4e305808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e8238612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839dc343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246efb72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3b1a3a32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INDERDAL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HELGE INDERDAL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Bergliveien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INDERDAL AS</a:t>
            </a:r>
          </a:p>
        </p:txBody>
      </p:sp>
    </p:spTree>
  </p:cSld>
  <p:clrMapOvr>
    <a:masterClrMapping xmlns:a="http://schemas.openxmlformats.org/drawingml/2006/main"/>
  </p:clrMapOvr>
</p:sld>
</file>