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cabfb6734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6f5fde4d04c10"/>
  </p:sldMasterIdLst>
  <p:sldIdLst>
    <p:sldId xmlns:r="http://schemas.openxmlformats.org/officeDocument/2006/relationships" id="256" r:id="R2212e4d3d3104345"/>
    <p:sldId xmlns:r="http://schemas.openxmlformats.org/officeDocument/2006/relationships" id="257" r:id="R4186c8b9b169467a"/>
    <p:sldId xmlns:r="http://schemas.openxmlformats.org/officeDocument/2006/relationships" id="258" r:id="Rb4d738643d2a4179"/>
    <p:sldId xmlns:r="http://schemas.openxmlformats.org/officeDocument/2006/relationships" id="259" r:id="R7f1af29612ed40af"/>
    <p:sldId xmlns:r="http://schemas.openxmlformats.org/officeDocument/2006/relationships" id="260" r:id="R1a306c3e26dd4d21"/>
    <p:sldId xmlns:r="http://schemas.openxmlformats.org/officeDocument/2006/relationships" id="261" r:id="R8d7d4708c5694367"/>
    <p:sldId xmlns:r="http://schemas.openxmlformats.org/officeDocument/2006/relationships" id="262" r:id="R01e51160250e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6f5fde4d04c10" /><Relationship Type="http://schemas.openxmlformats.org/officeDocument/2006/relationships/slide" Target="/ppt/slides/slide1.xml" Id="R2212e4d3d3104345" /><Relationship Type="http://schemas.openxmlformats.org/officeDocument/2006/relationships/slide" Target="/ppt/slides/slide2.xml" Id="R4186c8b9b169467a" /><Relationship Type="http://schemas.openxmlformats.org/officeDocument/2006/relationships/slide" Target="/ppt/slides/slide3.xml" Id="Rb4d738643d2a4179" /><Relationship Type="http://schemas.openxmlformats.org/officeDocument/2006/relationships/slide" Target="/ppt/slides/slide4.xml" Id="R7f1af29612ed40af" /><Relationship Type="http://schemas.openxmlformats.org/officeDocument/2006/relationships/slide" Target="/ppt/slides/slide5.xml" Id="R1a306c3e26dd4d21" /><Relationship Type="http://schemas.openxmlformats.org/officeDocument/2006/relationships/slide" Target="/ppt/slides/slide6.xml" Id="R8d7d4708c5694367" /><Relationship Type="http://schemas.openxmlformats.org/officeDocument/2006/relationships/slide" Target="/ppt/slides/slide7.xml" Id="R01e51160250e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eb0d13e01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5859655f49df" /><Relationship Type="http://schemas.openxmlformats.org/officeDocument/2006/relationships/theme" Target="/ppt/slideMasters/theme/theme1.xml" Id="R730081a0d5d3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55859655f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feb35ee5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2fd0bc6d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698ea782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d1bee7ec4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dfc53666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c93da4e3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c1537238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28 465 196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25 840 856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170 661 804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186 750 812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EMKH AS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WOLLERT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PRIEREN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Wollert Hvide, 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wh@sector.no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PRIEREN AS</a:t>
            </a:r>
          </a:p>
        </p:txBody>
      </p:sp>
    </p:spTree>
  </p:cSld>
  <p:clrMapOvr>
    <a:masterClrMapping xmlns:a="http://schemas.openxmlformats.org/drawingml/2006/main"/>
  </p:clrMapOvr>
</p:sld>
</file>