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7ae6f46da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25dc548664d46"/>
  </p:sldMasterIdLst>
  <p:sldIdLst>
    <p:sldId xmlns:r="http://schemas.openxmlformats.org/officeDocument/2006/relationships" id="256" r:id="R0e0b6d8fc198463c"/>
    <p:sldId xmlns:r="http://schemas.openxmlformats.org/officeDocument/2006/relationships" id="257" r:id="R9443deba87184db8"/>
    <p:sldId xmlns:r="http://schemas.openxmlformats.org/officeDocument/2006/relationships" id="258" r:id="R789beadb6cce4218"/>
    <p:sldId xmlns:r="http://schemas.openxmlformats.org/officeDocument/2006/relationships" id="259" r:id="Rd90e497ffb1544f5"/>
    <p:sldId xmlns:r="http://schemas.openxmlformats.org/officeDocument/2006/relationships" id="260" r:id="R9abf56da02fe43bb"/>
    <p:sldId xmlns:r="http://schemas.openxmlformats.org/officeDocument/2006/relationships" id="261" r:id="Rb06ba3763c5a43ed"/>
    <p:sldId xmlns:r="http://schemas.openxmlformats.org/officeDocument/2006/relationships" id="262" r:id="Rc705289910c7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25dc548664d46" /><Relationship Type="http://schemas.openxmlformats.org/officeDocument/2006/relationships/slide" Target="/ppt/slides/slide1.xml" Id="R0e0b6d8fc198463c" /><Relationship Type="http://schemas.openxmlformats.org/officeDocument/2006/relationships/slide" Target="/ppt/slides/slide2.xml" Id="R9443deba87184db8" /><Relationship Type="http://schemas.openxmlformats.org/officeDocument/2006/relationships/slide" Target="/ppt/slides/slide3.xml" Id="R789beadb6cce4218" /><Relationship Type="http://schemas.openxmlformats.org/officeDocument/2006/relationships/slide" Target="/ppt/slides/slide4.xml" Id="Rd90e497ffb1544f5" /><Relationship Type="http://schemas.openxmlformats.org/officeDocument/2006/relationships/slide" Target="/ppt/slides/slide5.xml" Id="R9abf56da02fe43bb" /><Relationship Type="http://schemas.openxmlformats.org/officeDocument/2006/relationships/slide" Target="/ppt/slides/slide6.xml" Id="Rb06ba3763c5a43ed" /><Relationship Type="http://schemas.openxmlformats.org/officeDocument/2006/relationships/slide" Target="/ppt/slides/slide7.xml" Id="Rc705289910c7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e3c8d9fd0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616aba00467d" /><Relationship Type="http://schemas.openxmlformats.org/officeDocument/2006/relationships/theme" Target="/ppt/slideMasters/theme/theme1.xml" Id="Rcce778dfd8a1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3616aba00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69b43fa2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c4c62eea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63085efb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4cbce1ef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92608a48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e2a458e8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16be754b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110 722 018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7 226 562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50 152 848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SERVICE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ERIK BACKE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KIRKESJØBERG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Sandstuveien 70 FG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ELEKTRO AS</a:t>
            </a:r>
          </a:p>
        </p:txBody>
      </p:sp>
    </p:spTree>
  </p:cSld>
  <p:clrMapOvr>
    <a:masterClrMapping xmlns:a="http://schemas.openxmlformats.org/drawingml/2006/main"/>
  </p:clrMapOvr>
</p:sld>
</file>