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c0d2c24254e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42ac9202cc452e"/>
  </p:sldMasterIdLst>
  <p:sldIdLst>
    <p:sldId xmlns:r="http://schemas.openxmlformats.org/officeDocument/2006/relationships" id="256" r:id="R4f926a70661044ae"/>
    <p:sldId xmlns:r="http://schemas.openxmlformats.org/officeDocument/2006/relationships" id="257" r:id="Re0f8994d4dbd45d2"/>
    <p:sldId xmlns:r="http://schemas.openxmlformats.org/officeDocument/2006/relationships" id="258" r:id="R5018207a888e42d3"/>
    <p:sldId xmlns:r="http://schemas.openxmlformats.org/officeDocument/2006/relationships" id="259" r:id="Rb3d24243c7ed4790"/>
    <p:sldId xmlns:r="http://schemas.openxmlformats.org/officeDocument/2006/relationships" id="260" r:id="Rf495c2cef8384f66"/>
    <p:sldId xmlns:r="http://schemas.openxmlformats.org/officeDocument/2006/relationships" id="261" r:id="R5ab4e54476454dda"/>
    <p:sldId xmlns:r="http://schemas.openxmlformats.org/officeDocument/2006/relationships" id="262" r:id="R504d4e77798d44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2ac9202cc452e" /><Relationship Type="http://schemas.openxmlformats.org/officeDocument/2006/relationships/slide" Target="/ppt/slides/slide1.xml" Id="R4f926a70661044ae" /><Relationship Type="http://schemas.openxmlformats.org/officeDocument/2006/relationships/slide" Target="/ppt/slides/slide2.xml" Id="Re0f8994d4dbd45d2" /><Relationship Type="http://schemas.openxmlformats.org/officeDocument/2006/relationships/slide" Target="/ppt/slides/slide3.xml" Id="R5018207a888e42d3" /><Relationship Type="http://schemas.openxmlformats.org/officeDocument/2006/relationships/slide" Target="/ppt/slides/slide4.xml" Id="Rb3d24243c7ed4790" /><Relationship Type="http://schemas.openxmlformats.org/officeDocument/2006/relationships/slide" Target="/ppt/slides/slide5.xml" Id="Rf495c2cef8384f66" /><Relationship Type="http://schemas.openxmlformats.org/officeDocument/2006/relationships/slide" Target="/ppt/slides/slide6.xml" Id="R5ab4e54476454dda" /><Relationship Type="http://schemas.openxmlformats.org/officeDocument/2006/relationships/slide" Target="/ppt/slides/slide7.xml" Id="R504d4e77798d44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f9318b4d345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1ac1c2ddf4bc1" /><Relationship Type="http://schemas.openxmlformats.org/officeDocument/2006/relationships/theme" Target="/ppt/slideMasters/theme/theme1.xml" Id="Rc2ae24209c824a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f1ac1c2ddf4b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71bef4b1746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deb35e70349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147bd6fb94a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c19e4a55b4c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00ce2bd28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accbc3cd842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b4fc6b68341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VILJE2M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VILJE2M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VILJE2M AS ble etablert [år] og holder til i Saksvik.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VILJE2M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VILJE2M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VILJE2M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2 450 307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2 132 945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2 133 542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35 721 644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35 732 839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VILJE2M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KJELD THOMAS BUGGE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VILJE2M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Vidsjåvegen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7562 Saksvik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989 120 018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VILJE2M AS</a:t>
            </a:r>
          </a:p>
        </p:txBody>
      </p:sp>
    </p:spTree>
  </p:cSld>
  <p:clrMapOvr>
    <a:masterClrMapping xmlns:a="http://schemas.openxmlformats.org/drawingml/2006/main"/>
  </p:clrMapOvr>
</p:sld>
</file>