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581d730d9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370ecf55642d1"/>
  </p:sldMasterIdLst>
  <p:sldIdLst>
    <p:sldId xmlns:r="http://schemas.openxmlformats.org/officeDocument/2006/relationships" id="256" r:id="Ra40b0111fc96421b"/>
    <p:sldId xmlns:r="http://schemas.openxmlformats.org/officeDocument/2006/relationships" id="257" r:id="R619e92a03a444290"/>
    <p:sldId xmlns:r="http://schemas.openxmlformats.org/officeDocument/2006/relationships" id="258" r:id="Rcee220fe3fe54adf"/>
    <p:sldId xmlns:r="http://schemas.openxmlformats.org/officeDocument/2006/relationships" id="259" r:id="R3c20ede185d44740"/>
    <p:sldId xmlns:r="http://schemas.openxmlformats.org/officeDocument/2006/relationships" id="260" r:id="Rc48bc5bd133f4758"/>
    <p:sldId xmlns:r="http://schemas.openxmlformats.org/officeDocument/2006/relationships" id="261" r:id="R26cca54efe944593"/>
    <p:sldId xmlns:r="http://schemas.openxmlformats.org/officeDocument/2006/relationships" id="262" r:id="R88864f34c24d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370ecf55642d1" /><Relationship Type="http://schemas.openxmlformats.org/officeDocument/2006/relationships/slide" Target="/ppt/slides/slide1.xml" Id="Ra40b0111fc96421b" /><Relationship Type="http://schemas.openxmlformats.org/officeDocument/2006/relationships/slide" Target="/ppt/slides/slide2.xml" Id="R619e92a03a444290" /><Relationship Type="http://schemas.openxmlformats.org/officeDocument/2006/relationships/slide" Target="/ppt/slides/slide3.xml" Id="Rcee220fe3fe54adf" /><Relationship Type="http://schemas.openxmlformats.org/officeDocument/2006/relationships/slide" Target="/ppt/slides/slide4.xml" Id="R3c20ede185d44740" /><Relationship Type="http://schemas.openxmlformats.org/officeDocument/2006/relationships/slide" Target="/ppt/slides/slide5.xml" Id="Rc48bc5bd133f4758" /><Relationship Type="http://schemas.openxmlformats.org/officeDocument/2006/relationships/slide" Target="/ppt/slides/slide6.xml" Id="R26cca54efe944593" /><Relationship Type="http://schemas.openxmlformats.org/officeDocument/2006/relationships/slide" Target="/ppt/slides/slide7.xml" Id="R88864f34c24d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06088b8d7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423c77b54c05" /><Relationship Type="http://schemas.openxmlformats.org/officeDocument/2006/relationships/theme" Target="/ppt/slideMasters/theme/theme1.xml" Id="Rc639aa7bd1dd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e423c77b5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d0a4c13d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95c65fe3e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b7ff66a9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f48a1a0c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19defbea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65198be9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05ae6ac8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10 710 832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111 551 152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118 523 427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BIRTHE ANN LARSEN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EIRIK LARSEN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BRITT LARSEN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BRITT LARSEN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989 121 847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