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b25fb75a1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ac8eca79e4538"/>
  </p:sldMasterIdLst>
  <p:sldIdLst>
    <p:sldId xmlns:r="http://schemas.openxmlformats.org/officeDocument/2006/relationships" id="256" r:id="Ra1b5455395c24544"/>
    <p:sldId xmlns:r="http://schemas.openxmlformats.org/officeDocument/2006/relationships" id="257" r:id="R30e9fd3931fb4c5d"/>
    <p:sldId xmlns:r="http://schemas.openxmlformats.org/officeDocument/2006/relationships" id="258" r:id="R118321bf5a854ca8"/>
    <p:sldId xmlns:r="http://schemas.openxmlformats.org/officeDocument/2006/relationships" id="259" r:id="R7591a8d11f5747d2"/>
    <p:sldId xmlns:r="http://schemas.openxmlformats.org/officeDocument/2006/relationships" id="260" r:id="R3c911e7d7cd84dd1"/>
    <p:sldId xmlns:r="http://schemas.openxmlformats.org/officeDocument/2006/relationships" id="261" r:id="Rc9bb45cfc7d04b1c"/>
    <p:sldId xmlns:r="http://schemas.openxmlformats.org/officeDocument/2006/relationships" id="262" r:id="R5b2c4c119e61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ac8eca79e4538" /><Relationship Type="http://schemas.openxmlformats.org/officeDocument/2006/relationships/slide" Target="/ppt/slides/slide1.xml" Id="Ra1b5455395c24544" /><Relationship Type="http://schemas.openxmlformats.org/officeDocument/2006/relationships/slide" Target="/ppt/slides/slide2.xml" Id="R30e9fd3931fb4c5d" /><Relationship Type="http://schemas.openxmlformats.org/officeDocument/2006/relationships/slide" Target="/ppt/slides/slide3.xml" Id="R118321bf5a854ca8" /><Relationship Type="http://schemas.openxmlformats.org/officeDocument/2006/relationships/slide" Target="/ppt/slides/slide4.xml" Id="R7591a8d11f5747d2" /><Relationship Type="http://schemas.openxmlformats.org/officeDocument/2006/relationships/slide" Target="/ppt/slides/slide5.xml" Id="R3c911e7d7cd84dd1" /><Relationship Type="http://schemas.openxmlformats.org/officeDocument/2006/relationships/slide" Target="/ppt/slides/slide6.xml" Id="Rc9bb45cfc7d04b1c" /><Relationship Type="http://schemas.openxmlformats.org/officeDocument/2006/relationships/slide" Target="/ppt/slides/slide7.xml" Id="R5b2c4c119e61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7353e77c3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2ad3ecfe4305" /><Relationship Type="http://schemas.openxmlformats.org/officeDocument/2006/relationships/theme" Target="/ppt/slideMasters/theme/theme1.xml" Id="R9c79330bd9a0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12ad3ecfe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7539e81e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183978caa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cb57615ab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dc887c5e6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dd451e49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99d21f22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267cc7b3d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KÅRE BJORØY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BJORØY HOLDING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37 106 894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350 687 618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354 445 962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BJORØY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Straume Industriområdde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36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kaare@sartormaskin.no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BJORØY HOLDING AS</a:t>
            </a:r>
          </a:p>
        </p:txBody>
      </p:sp>
    </p:spTree>
  </p:cSld>
  <p:clrMapOvr>
    <a:masterClrMapping xmlns:a="http://schemas.openxmlformats.org/drawingml/2006/main"/>
  </p:clrMapOvr>
</p:sld>
</file>