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3bcadb3e83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d78efbebf4bbc"/>
  </p:sldMasterIdLst>
  <p:sldIdLst>
    <p:sldId xmlns:r="http://schemas.openxmlformats.org/officeDocument/2006/relationships" id="256" r:id="Rabc4556572404764"/>
    <p:sldId xmlns:r="http://schemas.openxmlformats.org/officeDocument/2006/relationships" id="257" r:id="Rc83b686a60ee45f6"/>
    <p:sldId xmlns:r="http://schemas.openxmlformats.org/officeDocument/2006/relationships" id="258" r:id="Rb0fd133a6b204848"/>
    <p:sldId xmlns:r="http://schemas.openxmlformats.org/officeDocument/2006/relationships" id="259" r:id="R7ca07d447aaa470e"/>
    <p:sldId xmlns:r="http://schemas.openxmlformats.org/officeDocument/2006/relationships" id="260" r:id="Rcc40d1b891424d6a"/>
    <p:sldId xmlns:r="http://schemas.openxmlformats.org/officeDocument/2006/relationships" id="261" r:id="Rdb9482ae72464070"/>
    <p:sldId xmlns:r="http://schemas.openxmlformats.org/officeDocument/2006/relationships" id="262" r:id="R7b74ebdcb2fb4f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d78efbebf4bbc" /><Relationship Type="http://schemas.openxmlformats.org/officeDocument/2006/relationships/slide" Target="/ppt/slides/slide1.xml" Id="Rabc4556572404764" /><Relationship Type="http://schemas.openxmlformats.org/officeDocument/2006/relationships/slide" Target="/ppt/slides/slide2.xml" Id="Rc83b686a60ee45f6" /><Relationship Type="http://schemas.openxmlformats.org/officeDocument/2006/relationships/slide" Target="/ppt/slides/slide3.xml" Id="Rb0fd133a6b204848" /><Relationship Type="http://schemas.openxmlformats.org/officeDocument/2006/relationships/slide" Target="/ppt/slides/slide4.xml" Id="R7ca07d447aaa470e" /><Relationship Type="http://schemas.openxmlformats.org/officeDocument/2006/relationships/slide" Target="/ppt/slides/slide5.xml" Id="Rcc40d1b891424d6a" /><Relationship Type="http://schemas.openxmlformats.org/officeDocument/2006/relationships/slide" Target="/ppt/slides/slide6.xml" Id="Rdb9482ae72464070" /><Relationship Type="http://schemas.openxmlformats.org/officeDocument/2006/relationships/slide" Target="/ppt/slides/slide7.xml" Id="R7b74ebdcb2fb4f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52cb82e7a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a31d0b5274f93" /><Relationship Type="http://schemas.openxmlformats.org/officeDocument/2006/relationships/theme" Target="/ppt/slideMasters/theme/theme1.xml" Id="Ra52189d3f567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a31d0b5274f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f26612eb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7ff2535ee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b9fafc0644b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90734c8eb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907a4751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ad7a7f268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6ad701c02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NILSSKOG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NILSSKOG HOLDING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24 222 336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24 295 861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NILSSKOG KOLBJØRN INGMAR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ELBRUS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FUSTVATN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8664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17 66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kolbjorn@knas.no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