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3bd1d8df3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e273bdeb648fd"/>
  </p:sldMasterIdLst>
  <p:sldIdLst>
    <p:sldId xmlns:r="http://schemas.openxmlformats.org/officeDocument/2006/relationships" id="256" r:id="R19f1462de4eb4b19"/>
    <p:sldId xmlns:r="http://schemas.openxmlformats.org/officeDocument/2006/relationships" id="257" r:id="R6578e8cd209f4580"/>
    <p:sldId xmlns:r="http://schemas.openxmlformats.org/officeDocument/2006/relationships" id="258" r:id="Re00e6478cd574441"/>
    <p:sldId xmlns:r="http://schemas.openxmlformats.org/officeDocument/2006/relationships" id="259" r:id="R99a35057d19b448f"/>
    <p:sldId xmlns:r="http://schemas.openxmlformats.org/officeDocument/2006/relationships" id="260" r:id="Rc2150f3b500345c5"/>
    <p:sldId xmlns:r="http://schemas.openxmlformats.org/officeDocument/2006/relationships" id="261" r:id="Rb3ac21226c574a77"/>
    <p:sldId xmlns:r="http://schemas.openxmlformats.org/officeDocument/2006/relationships" id="262" r:id="R8f5445377762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e273bdeb648fd" /><Relationship Type="http://schemas.openxmlformats.org/officeDocument/2006/relationships/slide" Target="/ppt/slides/slide1.xml" Id="R19f1462de4eb4b19" /><Relationship Type="http://schemas.openxmlformats.org/officeDocument/2006/relationships/slide" Target="/ppt/slides/slide2.xml" Id="R6578e8cd209f4580" /><Relationship Type="http://schemas.openxmlformats.org/officeDocument/2006/relationships/slide" Target="/ppt/slides/slide3.xml" Id="Re00e6478cd574441" /><Relationship Type="http://schemas.openxmlformats.org/officeDocument/2006/relationships/slide" Target="/ppt/slides/slide4.xml" Id="R99a35057d19b448f" /><Relationship Type="http://schemas.openxmlformats.org/officeDocument/2006/relationships/slide" Target="/ppt/slides/slide5.xml" Id="Rc2150f3b500345c5" /><Relationship Type="http://schemas.openxmlformats.org/officeDocument/2006/relationships/slide" Target="/ppt/slides/slide6.xml" Id="Rb3ac21226c574a77" /><Relationship Type="http://schemas.openxmlformats.org/officeDocument/2006/relationships/slide" Target="/ppt/slides/slide7.xml" Id="R8f5445377762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28e812c7a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02bbce0a346e0" /><Relationship Type="http://schemas.openxmlformats.org/officeDocument/2006/relationships/theme" Target="/ppt/slideMasters/theme/theme1.xml" Id="Rbdb0bd96563b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02bbce0a3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2774627e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3bfeead42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7979c3034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944651847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f497093b746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549c25ccf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5d567f97b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 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165 005 541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166 172 965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MAREN LINNEA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MAREN LINNEA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OHANA AS</a:t>
            </a:r>
          </a:p>
        </p:txBody>
      </p:sp>
    </p:spTree>
  </p:cSld>
  <p:clrMapOvr>
    <a:masterClrMapping xmlns:a="http://schemas.openxmlformats.org/drawingml/2006/main"/>
  </p:clrMapOvr>
</p:sld>
</file>