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400a06c01e43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1e8e3f430748ad"/>
  </p:sldMasterIdLst>
  <p:sldIdLst>
    <p:sldId xmlns:r="http://schemas.openxmlformats.org/officeDocument/2006/relationships" id="256" r:id="R9494d3bc3e6a4317"/>
    <p:sldId xmlns:r="http://schemas.openxmlformats.org/officeDocument/2006/relationships" id="257" r:id="Rd1c4967255e544d8"/>
    <p:sldId xmlns:r="http://schemas.openxmlformats.org/officeDocument/2006/relationships" id="258" r:id="R515e90874f18479e"/>
    <p:sldId xmlns:r="http://schemas.openxmlformats.org/officeDocument/2006/relationships" id="259" r:id="R6f80531de2374604"/>
    <p:sldId xmlns:r="http://schemas.openxmlformats.org/officeDocument/2006/relationships" id="260" r:id="R7cac7150b5c64a5c"/>
    <p:sldId xmlns:r="http://schemas.openxmlformats.org/officeDocument/2006/relationships" id="261" r:id="R0975ec916a46405a"/>
    <p:sldId xmlns:r="http://schemas.openxmlformats.org/officeDocument/2006/relationships" id="262" r:id="Rb6711e80954c43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e8e3f430748ad" /><Relationship Type="http://schemas.openxmlformats.org/officeDocument/2006/relationships/slide" Target="/ppt/slides/slide1.xml" Id="R9494d3bc3e6a4317" /><Relationship Type="http://schemas.openxmlformats.org/officeDocument/2006/relationships/slide" Target="/ppt/slides/slide2.xml" Id="Rd1c4967255e544d8" /><Relationship Type="http://schemas.openxmlformats.org/officeDocument/2006/relationships/slide" Target="/ppt/slides/slide3.xml" Id="R515e90874f18479e" /><Relationship Type="http://schemas.openxmlformats.org/officeDocument/2006/relationships/slide" Target="/ppt/slides/slide4.xml" Id="R6f80531de2374604" /><Relationship Type="http://schemas.openxmlformats.org/officeDocument/2006/relationships/slide" Target="/ppt/slides/slide5.xml" Id="R7cac7150b5c64a5c" /><Relationship Type="http://schemas.openxmlformats.org/officeDocument/2006/relationships/slide" Target="/ppt/slides/slide6.xml" Id="R0975ec916a46405a" /><Relationship Type="http://schemas.openxmlformats.org/officeDocument/2006/relationships/slide" Target="/ppt/slides/slide7.xml" Id="Rb6711e80954c43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8b9b7147fb4b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b0082df05475c" /><Relationship Type="http://schemas.openxmlformats.org/officeDocument/2006/relationships/theme" Target="/ppt/slideMasters/theme/theme1.xml" Id="Ra4d2b512412b46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cb0082df0547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3456a1dc342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1cd707b994a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6af6fe5084b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0de6efe614b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de3b4051e4e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6a0dc2b754a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35f632a724f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 GRATITUDE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 GRATITUDE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−1 125 322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10 798 589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216 857 016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217 530 623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CASPER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CASPER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Byfjordparken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