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00e0eb5ce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f223465204b43"/>
  </p:sldMasterIdLst>
  <p:sldIdLst>
    <p:sldId xmlns:r="http://schemas.openxmlformats.org/officeDocument/2006/relationships" id="256" r:id="R4aedb93aa708476a"/>
    <p:sldId xmlns:r="http://schemas.openxmlformats.org/officeDocument/2006/relationships" id="257" r:id="R84b3282028ec4bc0"/>
    <p:sldId xmlns:r="http://schemas.openxmlformats.org/officeDocument/2006/relationships" id="258" r:id="R8ac3988f2ab6461c"/>
    <p:sldId xmlns:r="http://schemas.openxmlformats.org/officeDocument/2006/relationships" id="259" r:id="R53fc0319a8914f0d"/>
    <p:sldId xmlns:r="http://schemas.openxmlformats.org/officeDocument/2006/relationships" id="260" r:id="Rfa82e82a64a548eb"/>
    <p:sldId xmlns:r="http://schemas.openxmlformats.org/officeDocument/2006/relationships" id="261" r:id="R9486b986d95f43b1"/>
    <p:sldId xmlns:r="http://schemas.openxmlformats.org/officeDocument/2006/relationships" id="262" r:id="R6655d23426f8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f223465204b43" /><Relationship Type="http://schemas.openxmlformats.org/officeDocument/2006/relationships/slide" Target="/ppt/slides/slide1.xml" Id="R4aedb93aa708476a" /><Relationship Type="http://schemas.openxmlformats.org/officeDocument/2006/relationships/slide" Target="/ppt/slides/slide2.xml" Id="R84b3282028ec4bc0" /><Relationship Type="http://schemas.openxmlformats.org/officeDocument/2006/relationships/slide" Target="/ppt/slides/slide3.xml" Id="R8ac3988f2ab6461c" /><Relationship Type="http://schemas.openxmlformats.org/officeDocument/2006/relationships/slide" Target="/ppt/slides/slide4.xml" Id="R53fc0319a8914f0d" /><Relationship Type="http://schemas.openxmlformats.org/officeDocument/2006/relationships/slide" Target="/ppt/slides/slide5.xml" Id="Rfa82e82a64a548eb" /><Relationship Type="http://schemas.openxmlformats.org/officeDocument/2006/relationships/slide" Target="/ppt/slides/slide6.xml" Id="R9486b986d95f43b1" /><Relationship Type="http://schemas.openxmlformats.org/officeDocument/2006/relationships/slide" Target="/ppt/slides/slide7.xml" Id="R6655d23426f8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ee6c92224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21984e6d4d23" /><Relationship Type="http://schemas.openxmlformats.org/officeDocument/2006/relationships/theme" Target="/ppt/slideMasters/theme/theme1.xml" Id="R48d5dd922720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d21984e6d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a4d0af15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4e1591f4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3d4ce133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087bb4378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0782f669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d2b6ff13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47054633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