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4ae43a2d7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5adeb3a80446a"/>
  </p:sldMasterIdLst>
  <p:sldIdLst>
    <p:sldId xmlns:r="http://schemas.openxmlformats.org/officeDocument/2006/relationships" id="256" r:id="R1b89737fb2fe41f2"/>
    <p:sldId xmlns:r="http://schemas.openxmlformats.org/officeDocument/2006/relationships" id="257" r:id="R8c219d802e4149ef"/>
    <p:sldId xmlns:r="http://schemas.openxmlformats.org/officeDocument/2006/relationships" id="258" r:id="R75b976cbfbb948b6"/>
    <p:sldId xmlns:r="http://schemas.openxmlformats.org/officeDocument/2006/relationships" id="259" r:id="R91615caada4a45e0"/>
    <p:sldId xmlns:r="http://schemas.openxmlformats.org/officeDocument/2006/relationships" id="260" r:id="R1e9b0e7a2d80493f"/>
    <p:sldId xmlns:r="http://schemas.openxmlformats.org/officeDocument/2006/relationships" id="261" r:id="Rd78ccebc876f4a74"/>
    <p:sldId xmlns:r="http://schemas.openxmlformats.org/officeDocument/2006/relationships" id="262" r:id="Ra55d73fded01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5adeb3a80446a" /><Relationship Type="http://schemas.openxmlformats.org/officeDocument/2006/relationships/slide" Target="/ppt/slides/slide1.xml" Id="R1b89737fb2fe41f2" /><Relationship Type="http://schemas.openxmlformats.org/officeDocument/2006/relationships/slide" Target="/ppt/slides/slide2.xml" Id="R8c219d802e4149ef" /><Relationship Type="http://schemas.openxmlformats.org/officeDocument/2006/relationships/slide" Target="/ppt/slides/slide3.xml" Id="R75b976cbfbb948b6" /><Relationship Type="http://schemas.openxmlformats.org/officeDocument/2006/relationships/slide" Target="/ppt/slides/slide4.xml" Id="R91615caada4a45e0" /><Relationship Type="http://schemas.openxmlformats.org/officeDocument/2006/relationships/slide" Target="/ppt/slides/slide5.xml" Id="R1e9b0e7a2d80493f" /><Relationship Type="http://schemas.openxmlformats.org/officeDocument/2006/relationships/slide" Target="/ppt/slides/slide6.xml" Id="Rd78ccebc876f4a74" /><Relationship Type="http://schemas.openxmlformats.org/officeDocument/2006/relationships/slide" Target="/ppt/slides/slide7.xml" Id="Ra55d73fded01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532d4127f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d7b8122f44d0c" /><Relationship Type="http://schemas.openxmlformats.org/officeDocument/2006/relationships/theme" Target="/ppt/slideMasters/theme/theme1.xml" Id="R6d1ba5639f88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d7b8122f4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7018f6e3947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66476e82c4c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4cd8eac8542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fcfffcc984c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b00897f1c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b1623a61348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168a4b3064f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SOPHIES VERDEN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54 376 111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416 761 514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418 597 520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ANNE S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ANNE S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