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0f2bedeef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6e0ff46774e92"/>
  </p:sldMasterIdLst>
  <p:sldIdLst>
    <p:sldId xmlns:r="http://schemas.openxmlformats.org/officeDocument/2006/relationships" id="256" r:id="R45206954630e4660"/>
    <p:sldId xmlns:r="http://schemas.openxmlformats.org/officeDocument/2006/relationships" id="257" r:id="R978f4f169aa44b6a"/>
    <p:sldId xmlns:r="http://schemas.openxmlformats.org/officeDocument/2006/relationships" id="258" r:id="Rb13c228a96a44fae"/>
    <p:sldId xmlns:r="http://schemas.openxmlformats.org/officeDocument/2006/relationships" id="259" r:id="R1a2b96e420cb4233"/>
    <p:sldId xmlns:r="http://schemas.openxmlformats.org/officeDocument/2006/relationships" id="260" r:id="Ree7b9b441dfe4746"/>
    <p:sldId xmlns:r="http://schemas.openxmlformats.org/officeDocument/2006/relationships" id="261" r:id="R74de3b8ef30247ec"/>
    <p:sldId xmlns:r="http://schemas.openxmlformats.org/officeDocument/2006/relationships" id="262" r:id="R200a5134efa7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6e0ff46774e92" /><Relationship Type="http://schemas.openxmlformats.org/officeDocument/2006/relationships/slide" Target="/ppt/slides/slide1.xml" Id="R45206954630e4660" /><Relationship Type="http://schemas.openxmlformats.org/officeDocument/2006/relationships/slide" Target="/ppt/slides/slide2.xml" Id="R978f4f169aa44b6a" /><Relationship Type="http://schemas.openxmlformats.org/officeDocument/2006/relationships/slide" Target="/ppt/slides/slide3.xml" Id="Rb13c228a96a44fae" /><Relationship Type="http://schemas.openxmlformats.org/officeDocument/2006/relationships/slide" Target="/ppt/slides/slide4.xml" Id="R1a2b96e420cb4233" /><Relationship Type="http://schemas.openxmlformats.org/officeDocument/2006/relationships/slide" Target="/ppt/slides/slide5.xml" Id="Ree7b9b441dfe4746" /><Relationship Type="http://schemas.openxmlformats.org/officeDocument/2006/relationships/slide" Target="/ppt/slides/slide6.xml" Id="R74de3b8ef30247ec" /><Relationship Type="http://schemas.openxmlformats.org/officeDocument/2006/relationships/slide" Target="/ppt/slides/slide7.xml" Id="R200a5134efa7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ae9ebd0b8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e087b49945f6" /><Relationship Type="http://schemas.openxmlformats.org/officeDocument/2006/relationships/theme" Target="/ppt/slideMasters/theme/theme1.xml" Id="R1c297ca3f641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5e087b499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da4d082a0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711ffcf32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04030cf3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a38a1a1a8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2e113a7cc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9aa2cfc5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a2de1f76a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 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94 595 228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421 194 801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