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a7a41ab9b4c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6f67b3dbb4282"/>
  </p:sldMasterIdLst>
  <p:sldIdLst>
    <p:sldId xmlns:r="http://schemas.openxmlformats.org/officeDocument/2006/relationships" id="256" r:id="Rc41a867560ec46e9"/>
    <p:sldId xmlns:r="http://schemas.openxmlformats.org/officeDocument/2006/relationships" id="257" r:id="R50d02837013c4374"/>
    <p:sldId xmlns:r="http://schemas.openxmlformats.org/officeDocument/2006/relationships" id="258" r:id="R95b77da5398e45fd"/>
    <p:sldId xmlns:r="http://schemas.openxmlformats.org/officeDocument/2006/relationships" id="259" r:id="R510de2460b944021"/>
    <p:sldId xmlns:r="http://schemas.openxmlformats.org/officeDocument/2006/relationships" id="260" r:id="R5c4a836450fa42d1"/>
    <p:sldId xmlns:r="http://schemas.openxmlformats.org/officeDocument/2006/relationships" id="261" r:id="Ra01b34c287d345a5"/>
    <p:sldId xmlns:r="http://schemas.openxmlformats.org/officeDocument/2006/relationships" id="262" r:id="R7f3926c007954d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6f67b3dbb4282" /><Relationship Type="http://schemas.openxmlformats.org/officeDocument/2006/relationships/slide" Target="/ppt/slides/slide1.xml" Id="Rc41a867560ec46e9" /><Relationship Type="http://schemas.openxmlformats.org/officeDocument/2006/relationships/slide" Target="/ppt/slides/slide2.xml" Id="R50d02837013c4374" /><Relationship Type="http://schemas.openxmlformats.org/officeDocument/2006/relationships/slide" Target="/ppt/slides/slide3.xml" Id="R95b77da5398e45fd" /><Relationship Type="http://schemas.openxmlformats.org/officeDocument/2006/relationships/slide" Target="/ppt/slides/slide4.xml" Id="R510de2460b944021" /><Relationship Type="http://schemas.openxmlformats.org/officeDocument/2006/relationships/slide" Target="/ppt/slides/slide5.xml" Id="R5c4a836450fa42d1" /><Relationship Type="http://schemas.openxmlformats.org/officeDocument/2006/relationships/slide" Target="/ppt/slides/slide6.xml" Id="Ra01b34c287d345a5" /><Relationship Type="http://schemas.openxmlformats.org/officeDocument/2006/relationships/slide" Target="/ppt/slides/slide7.xml" Id="R7f3926c007954d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03397bfe445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1c78ddfc746d4" /><Relationship Type="http://schemas.openxmlformats.org/officeDocument/2006/relationships/theme" Target="/ppt/slideMasters/theme/theme1.xml" Id="Ra7b26ebfccd3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1c78ddfc7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435ff46ef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8c5fd7d6641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f26c2aee041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0ef5e3c05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7fb6160a8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bdd69d90947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ab4f091b9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AXELERATION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46 344 887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300 965 784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301 275 835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NIKOLAI A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NIKOLAI A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