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51a5493d6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74df7b3394ac6"/>
  </p:sldMasterIdLst>
  <p:sldIdLst>
    <p:sldId xmlns:r="http://schemas.openxmlformats.org/officeDocument/2006/relationships" id="256" r:id="Rd78cebca94284ca6"/>
    <p:sldId xmlns:r="http://schemas.openxmlformats.org/officeDocument/2006/relationships" id="257" r:id="Rbd8d780750b44950"/>
    <p:sldId xmlns:r="http://schemas.openxmlformats.org/officeDocument/2006/relationships" id="258" r:id="R84d3db2fa9ef4f00"/>
    <p:sldId xmlns:r="http://schemas.openxmlformats.org/officeDocument/2006/relationships" id="259" r:id="Rd7df8fc5b0324b63"/>
    <p:sldId xmlns:r="http://schemas.openxmlformats.org/officeDocument/2006/relationships" id="260" r:id="R9828dc6510e74e27"/>
    <p:sldId xmlns:r="http://schemas.openxmlformats.org/officeDocument/2006/relationships" id="261" r:id="R64abac08151b48f4"/>
    <p:sldId xmlns:r="http://schemas.openxmlformats.org/officeDocument/2006/relationships" id="262" r:id="Rd6511780183d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74df7b3394ac6" /><Relationship Type="http://schemas.openxmlformats.org/officeDocument/2006/relationships/slide" Target="/ppt/slides/slide1.xml" Id="Rd78cebca94284ca6" /><Relationship Type="http://schemas.openxmlformats.org/officeDocument/2006/relationships/slide" Target="/ppt/slides/slide2.xml" Id="Rbd8d780750b44950" /><Relationship Type="http://schemas.openxmlformats.org/officeDocument/2006/relationships/slide" Target="/ppt/slides/slide3.xml" Id="R84d3db2fa9ef4f00" /><Relationship Type="http://schemas.openxmlformats.org/officeDocument/2006/relationships/slide" Target="/ppt/slides/slide4.xml" Id="Rd7df8fc5b0324b63" /><Relationship Type="http://schemas.openxmlformats.org/officeDocument/2006/relationships/slide" Target="/ppt/slides/slide5.xml" Id="R9828dc6510e74e27" /><Relationship Type="http://schemas.openxmlformats.org/officeDocument/2006/relationships/slide" Target="/ppt/slides/slide6.xml" Id="R64abac08151b48f4" /><Relationship Type="http://schemas.openxmlformats.org/officeDocument/2006/relationships/slide" Target="/ppt/slides/slide7.xml" Id="Rd6511780183d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59ed4e0d5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119876af94d50" /><Relationship Type="http://schemas.openxmlformats.org/officeDocument/2006/relationships/theme" Target="/ppt/slideMasters/theme/theme1.xml" Id="R933589003300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119876af94d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e1609831a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d56777639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9b7d6c543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a2121dd0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00fec13a1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c62c698b1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4e4c377b3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HAUGSTAD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37 535 977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77 442 963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79 590 289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HAUGSTAD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Norberggutu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989 126 512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HAUGSTAD HOLDING AS</a:t>
            </a:r>
          </a:p>
        </p:txBody>
      </p:sp>
    </p:spTree>
  </p:cSld>
  <p:clrMapOvr>
    <a:masterClrMapping xmlns:a="http://schemas.openxmlformats.org/drawingml/2006/main"/>
  </p:clrMapOvr>
</p:sld>
</file>