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0055c01ed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1aaee88d34900"/>
  </p:sldMasterIdLst>
  <p:sldIdLst>
    <p:sldId xmlns:r="http://schemas.openxmlformats.org/officeDocument/2006/relationships" id="256" r:id="R62cb62fa3f5247b6"/>
    <p:sldId xmlns:r="http://schemas.openxmlformats.org/officeDocument/2006/relationships" id="257" r:id="R1591c7bdc2f447e2"/>
    <p:sldId xmlns:r="http://schemas.openxmlformats.org/officeDocument/2006/relationships" id="258" r:id="R8fbe659185184908"/>
    <p:sldId xmlns:r="http://schemas.openxmlformats.org/officeDocument/2006/relationships" id="259" r:id="Ra023ff5b64b24b0b"/>
    <p:sldId xmlns:r="http://schemas.openxmlformats.org/officeDocument/2006/relationships" id="260" r:id="R6f1c90936e1743f1"/>
    <p:sldId xmlns:r="http://schemas.openxmlformats.org/officeDocument/2006/relationships" id="261" r:id="R6cd10f2085644e8b"/>
    <p:sldId xmlns:r="http://schemas.openxmlformats.org/officeDocument/2006/relationships" id="262" r:id="Rb1f7b25f605f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1aaee88d34900" /><Relationship Type="http://schemas.openxmlformats.org/officeDocument/2006/relationships/slide" Target="/ppt/slides/slide1.xml" Id="R62cb62fa3f5247b6" /><Relationship Type="http://schemas.openxmlformats.org/officeDocument/2006/relationships/slide" Target="/ppt/slides/slide2.xml" Id="R1591c7bdc2f447e2" /><Relationship Type="http://schemas.openxmlformats.org/officeDocument/2006/relationships/slide" Target="/ppt/slides/slide3.xml" Id="R8fbe659185184908" /><Relationship Type="http://schemas.openxmlformats.org/officeDocument/2006/relationships/slide" Target="/ppt/slides/slide4.xml" Id="Ra023ff5b64b24b0b" /><Relationship Type="http://schemas.openxmlformats.org/officeDocument/2006/relationships/slide" Target="/ppt/slides/slide5.xml" Id="R6f1c90936e1743f1" /><Relationship Type="http://schemas.openxmlformats.org/officeDocument/2006/relationships/slide" Target="/ppt/slides/slide6.xml" Id="R6cd10f2085644e8b" /><Relationship Type="http://schemas.openxmlformats.org/officeDocument/2006/relationships/slide" Target="/ppt/slides/slide7.xml" Id="Rb1f7b25f605f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975e3c474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4aa0764c64ade" /><Relationship Type="http://schemas.openxmlformats.org/officeDocument/2006/relationships/theme" Target="/ppt/slideMasters/theme/theme1.xml" Id="R32ebbe2c5a1f43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4aa0764c6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2ad9aa30f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1ac9fd709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2a46542c1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f5016e68d44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12e0f5ab8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8499263e742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c477b3f1d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HOFTUN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HOFTUN HOLDING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3 985 289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39 551 600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49 523 236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HOFTUN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989 126 547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HOFTUN HOLDING AS</a:t>
            </a:r>
          </a:p>
        </p:txBody>
      </p:sp>
    </p:spTree>
  </p:cSld>
  <p:clrMapOvr>
    <a:masterClrMapping xmlns:a="http://schemas.openxmlformats.org/drawingml/2006/main"/>
  </p:clrMapOvr>
</p:sld>
</file>