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fb3d1fdf00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758028b8042c4"/>
  </p:sldMasterIdLst>
  <p:sldIdLst>
    <p:sldId xmlns:r="http://schemas.openxmlformats.org/officeDocument/2006/relationships" id="256" r:id="R52e82d48918546c6"/>
    <p:sldId xmlns:r="http://schemas.openxmlformats.org/officeDocument/2006/relationships" id="257" r:id="R13ab09844723416a"/>
    <p:sldId xmlns:r="http://schemas.openxmlformats.org/officeDocument/2006/relationships" id="258" r:id="R210548e246da4b43"/>
    <p:sldId xmlns:r="http://schemas.openxmlformats.org/officeDocument/2006/relationships" id="259" r:id="R050bee70e56a4fa1"/>
    <p:sldId xmlns:r="http://schemas.openxmlformats.org/officeDocument/2006/relationships" id="260" r:id="R33ad4e391bf842a7"/>
    <p:sldId xmlns:r="http://schemas.openxmlformats.org/officeDocument/2006/relationships" id="261" r:id="R2644f343c9344057"/>
    <p:sldId xmlns:r="http://schemas.openxmlformats.org/officeDocument/2006/relationships" id="262" r:id="R26761285786545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758028b8042c4" /><Relationship Type="http://schemas.openxmlformats.org/officeDocument/2006/relationships/slide" Target="/ppt/slides/slide1.xml" Id="R52e82d48918546c6" /><Relationship Type="http://schemas.openxmlformats.org/officeDocument/2006/relationships/slide" Target="/ppt/slides/slide2.xml" Id="R13ab09844723416a" /><Relationship Type="http://schemas.openxmlformats.org/officeDocument/2006/relationships/slide" Target="/ppt/slides/slide3.xml" Id="R210548e246da4b43" /><Relationship Type="http://schemas.openxmlformats.org/officeDocument/2006/relationships/slide" Target="/ppt/slides/slide4.xml" Id="R050bee70e56a4fa1" /><Relationship Type="http://schemas.openxmlformats.org/officeDocument/2006/relationships/slide" Target="/ppt/slides/slide5.xml" Id="R33ad4e391bf842a7" /><Relationship Type="http://schemas.openxmlformats.org/officeDocument/2006/relationships/slide" Target="/ppt/slides/slide6.xml" Id="R2644f343c9344057" /><Relationship Type="http://schemas.openxmlformats.org/officeDocument/2006/relationships/slide" Target="/ppt/slides/slide7.xml" Id="R26761285786545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bc7f2565b0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c2a3e24fb4efc" /><Relationship Type="http://schemas.openxmlformats.org/officeDocument/2006/relationships/theme" Target="/ppt/slideMasters/theme/theme1.xml" Id="Rbdcb88ea67444d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ac2a3e24fb4e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91dbdd0c148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a876126b5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f8b74c856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098d5317b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db46f0353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077176b1142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9a112f4a5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CHINMA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CHINMA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6 559 069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3 211 292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2 847 733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25 093 445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28 005 762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GUNDEGJERDE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MARIE GUNDEGJERDE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GUNDEGJERDE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MARIE GUNDEGJERDE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GUNDEGJERDE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5. etasje, Grundingen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00 39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jkg@chinma.no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989 126 733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CHINMA HOLDING AS</a:t>
            </a:r>
          </a:p>
        </p:txBody>
      </p:sp>
    </p:spTree>
  </p:cSld>
  <p:clrMapOvr>
    <a:masterClrMapping xmlns:a="http://schemas.openxmlformats.org/drawingml/2006/main"/>
  </p:clrMapOvr>
</p:sld>
</file>