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c87087ae9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fb1881f674af3"/>
  </p:sldMasterIdLst>
  <p:sldIdLst>
    <p:sldId xmlns:r="http://schemas.openxmlformats.org/officeDocument/2006/relationships" id="256" r:id="R4201b9c096044195"/>
    <p:sldId xmlns:r="http://schemas.openxmlformats.org/officeDocument/2006/relationships" id="257" r:id="R25ff2924be064a2f"/>
    <p:sldId xmlns:r="http://schemas.openxmlformats.org/officeDocument/2006/relationships" id="258" r:id="R4075a75332ef4e8b"/>
    <p:sldId xmlns:r="http://schemas.openxmlformats.org/officeDocument/2006/relationships" id="259" r:id="Ra3130a34176a4e00"/>
    <p:sldId xmlns:r="http://schemas.openxmlformats.org/officeDocument/2006/relationships" id="260" r:id="R681d8aa692214b25"/>
    <p:sldId xmlns:r="http://schemas.openxmlformats.org/officeDocument/2006/relationships" id="261" r:id="R36443f486bf14378"/>
    <p:sldId xmlns:r="http://schemas.openxmlformats.org/officeDocument/2006/relationships" id="262" r:id="R57e8ff54f74a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fb1881f674af3" /><Relationship Type="http://schemas.openxmlformats.org/officeDocument/2006/relationships/slide" Target="/ppt/slides/slide1.xml" Id="R4201b9c096044195" /><Relationship Type="http://schemas.openxmlformats.org/officeDocument/2006/relationships/slide" Target="/ppt/slides/slide2.xml" Id="R25ff2924be064a2f" /><Relationship Type="http://schemas.openxmlformats.org/officeDocument/2006/relationships/slide" Target="/ppt/slides/slide3.xml" Id="R4075a75332ef4e8b" /><Relationship Type="http://schemas.openxmlformats.org/officeDocument/2006/relationships/slide" Target="/ppt/slides/slide4.xml" Id="Ra3130a34176a4e00" /><Relationship Type="http://schemas.openxmlformats.org/officeDocument/2006/relationships/slide" Target="/ppt/slides/slide5.xml" Id="R681d8aa692214b25" /><Relationship Type="http://schemas.openxmlformats.org/officeDocument/2006/relationships/slide" Target="/ppt/slides/slide6.xml" Id="R36443f486bf14378" /><Relationship Type="http://schemas.openxmlformats.org/officeDocument/2006/relationships/slide" Target="/ppt/slides/slide7.xml" Id="R57e8ff54f74a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eb3f055ff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3ed8b90c4a97" /><Relationship Type="http://schemas.openxmlformats.org/officeDocument/2006/relationships/theme" Target="/ppt/slideMasters/theme/theme1.xml" Id="R93be5eabde3e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d3ed8b90c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2028cbe3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f5eac697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1fe0e580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2888afbe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46488427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c232632b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e16d9e52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BERGMANN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BERGMANN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BERGMANN HOLDING AS</a:t>
            </a:r>
          </a:p>
        </p:txBody>
      </p:sp>
    </p:spTree>
  </p:cSld>
  <p:clrMapOvr>
    <a:masterClrMapping xmlns:a="http://schemas.openxmlformats.org/drawingml/2006/main"/>
  </p:clrMapOvr>
</p:sld>
</file>