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a6e257ac0e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370a895d14841"/>
  </p:sldMasterIdLst>
  <p:sldIdLst>
    <p:sldId xmlns:r="http://schemas.openxmlformats.org/officeDocument/2006/relationships" id="256" r:id="Rfaf0d0a72b04491d"/>
    <p:sldId xmlns:r="http://schemas.openxmlformats.org/officeDocument/2006/relationships" id="257" r:id="Rd6a4e1b113a5462b"/>
    <p:sldId xmlns:r="http://schemas.openxmlformats.org/officeDocument/2006/relationships" id="258" r:id="R72322d507a7c4ace"/>
    <p:sldId xmlns:r="http://schemas.openxmlformats.org/officeDocument/2006/relationships" id="259" r:id="R0f3206ef133a4787"/>
    <p:sldId xmlns:r="http://schemas.openxmlformats.org/officeDocument/2006/relationships" id="260" r:id="R5388ee0fcd9c4010"/>
    <p:sldId xmlns:r="http://schemas.openxmlformats.org/officeDocument/2006/relationships" id="261" r:id="R2ed45c1ab5e94473"/>
    <p:sldId xmlns:r="http://schemas.openxmlformats.org/officeDocument/2006/relationships" id="262" r:id="Rd9ba09ca314c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370a895d14841" /><Relationship Type="http://schemas.openxmlformats.org/officeDocument/2006/relationships/slide" Target="/ppt/slides/slide1.xml" Id="Rfaf0d0a72b04491d" /><Relationship Type="http://schemas.openxmlformats.org/officeDocument/2006/relationships/slide" Target="/ppt/slides/slide2.xml" Id="Rd6a4e1b113a5462b" /><Relationship Type="http://schemas.openxmlformats.org/officeDocument/2006/relationships/slide" Target="/ppt/slides/slide3.xml" Id="R72322d507a7c4ace" /><Relationship Type="http://schemas.openxmlformats.org/officeDocument/2006/relationships/slide" Target="/ppt/slides/slide4.xml" Id="R0f3206ef133a4787" /><Relationship Type="http://schemas.openxmlformats.org/officeDocument/2006/relationships/slide" Target="/ppt/slides/slide5.xml" Id="R5388ee0fcd9c4010" /><Relationship Type="http://schemas.openxmlformats.org/officeDocument/2006/relationships/slide" Target="/ppt/slides/slide6.xml" Id="R2ed45c1ab5e94473" /><Relationship Type="http://schemas.openxmlformats.org/officeDocument/2006/relationships/slide" Target="/ppt/slides/slide7.xml" Id="Rd9ba09ca314c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d9bc568e5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80baad5c4efa" /><Relationship Type="http://schemas.openxmlformats.org/officeDocument/2006/relationships/theme" Target="/ppt/slideMasters/theme/theme1.xml" Id="Rb2230d0dfd504c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db80baad5c4e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e21f1d56545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e717faa0247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1eb43340c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762bd3d1d4a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12fdbbc0945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c9b7d5cd44b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2ee622645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SPT HOLDING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219 085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677 453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14 444 724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14 566 607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PER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10E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73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989 127 837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SPT HOLDING AS</a:t>
            </a:r>
          </a:p>
        </p:txBody>
      </p:sp>
    </p:spTree>
  </p:cSld>
  <p:clrMapOvr>
    <a:masterClrMapping xmlns:a="http://schemas.openxmlformats.org/drawingml/2006/main"/>
  </p:clrMapOvr>
</p:sld>
</file>