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6b07c7684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bd1539c7164420"/>
  </p:sldMasterIdLst>
  <p:sldIdLst>
    <p:sldId xmlns:r="http://schemas.openxmlformats.org/officeDocument/2006/relationships" id="256" r:id="R6b0f8f63d1f34c34"/>
    <p:sldId xmlns:r="http://schemas.openxmlformats.org/officeDocument/2006/relationships" id="257" r:id="R034697914c834261"/>
    <p:sldId xmlns:r="http://schemas.openxmlformats.org/officeDocument/2006/relationships" id="258" r:id="R02c5e477ab22476d"/>
    <p:sldId xmlns:r="http://schemas.openxmlformats.org/officeDocument/2006/relationships" id="259" r:id="R8eb9a23d623d43c9"/>
    <p:sldId xmlns:r="http://schemas.openxmlformats.org/officeDocument/2006/relationships" id="260" r:id="Re739525751b34648"/>
    <p:sldId xmlns:r="http://schemas.openxmlformats.org/officeDocument/2006/relationships" id="261" r:id="Ra082756c9f0444de"/>
    <p:sldId xmlns:r="http://schemas.openxmlformats.org/officeDocument/2006/relationships" id="262" r:id="Rf9733c82fb41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d1539c7164420" /><Relationship Type="http://schemas.openxmlformats.org/officeDocument/2006/relationships/slide" Target="/ppt/slides/slide1.xml" Id="R6b0f8f63d1f34c34" /><Relationship Type="http://schemas.openxmlformats.org/officeDocument/2006/relationships/slide" Target="/ppt/slides/slide2.xml" Id="R034697914c834261" /><Relationship Type="http://schemas.openxmlformats.org/officeDocument/2006/relationships/slide" Target="/ppt/slides/slide3.xml" Id="R02c5e477ab22476d" /><Relationship Type="http://schemas.openxmlformats.org/officeDocument/2006/relationships/slide" Target="/ppt/slides/slide4.xml" Id="R8eb9a23d623d43c9" /><Relationship Type="http://schemas.openxmlformats.org/officeDocument/2006/relationships/slide" Target="/ppt/slides/slide5.xml" Id="Re739525751b34648" /><Relationship Type="http://schemas.openxmlformats.org/officeDocument/2006/relationships/slide" Target="/ppt/slides/slide6.xml" Id="Ra082756c9f0444de" /><Relationship Type="http://schemas.openxmlformats.org/officeDocument/2006/relationships/slide" Target="/ppt/slides/slide7.xml" Id="Rf9733c82fb41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157c5ce13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2736bd87541dd" /><Relationship Type="http://schemas.openxmlformats.org/officeDocument/2006/relationships/theme" Target="/ppt/slideMasters/theme/theme1.xml" Id="R90d71cde760d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2736bd87541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4cb842b9549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d1a2e9dcb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06dda57ab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51cfffabc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689debc9247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a7022980c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3b0052c98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NISTE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10 398 117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28 229 049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Nina Steinsvik, Bergheimveien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12 12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