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91693ab7b34f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731ee93fc74dd0"/>
  </p:sldMasterIdLst>
  <p:sldIdLst>
    <p:sldId xmlns:r="http://schemas.openxmlformats.org/officeDocument/2006/relationships" id="256" r:id="Recdd3c55d2e64d8d"/>
    <p:sldId xmlns:r="http://schemas.openxmlformats.org/officeDocument/2006/relationships" id="257" r:id="Ra3cbe9c9ada64dc3"/>
    <p:sldId xmlns:r="http://schemas.openxmlformats.org/officeDocument/2006/relationships" id="258" r:id="R995c6008304245aa"/>
    <p:sldId xmlns:r="http://schemas.openxmlformats.org/officeDocument/2006/relationships" id="259" r:id="R8b9ac340b1934ebc"/>
    <p:sldId xmlns:r="http://schemas.openxmlformats.org/officeDocument/2006/relationships" id="260" r:id="Rd54b3484c8ab4185"/>
    <p:sldId xmlns:r="http://schemas.openxmlformats.org/officeDocument/2006/relationships" id="261" r:id="Ra4a01282827e48a6"/>
    <p:sldId xmlns:r="http://schemas.openxmlformats.org/officeDocument/2006/relationships" id="262" r:id="R81dec0102cba46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731ee93fc74dd0" /><Relationship Type="http://schemas.openxmlformats.org/officeDocument/2006/relationships/slide" Target="/ppt/slides/slide1.xml" Id="Recdd3c55d2e64d8d" /><Relationship Type="http://schemas.openxmlformats.org/officeDocument/2006/relationships/slide" Target="/ppt/slides/slide2.xml" Id="Ra3cbe9c9ada64dc3" /><Relationship Type="http://schemas.openxmlformats.org/officeDocument/2006/relationships/slide" Target="/ppt/slides/slide3.xml" Id="R995c6008304245aa" /><Relationship Type="http://schemas.openxmlformats.org/officeDocument/2006/relationships/slide" Target="/ppt/slides/slide4.xml" Id="R8b9ac340b1934ebc" /><Relationship Type="http://schemas.openxmlformats.org/officeDocument/2006/relationships/slide" Target="/ppt/slides/slide5.xml" Id="Rd54b3484c8ab4185" /><Relationship Type="http://schemas.openxmlformats.org/officeDocument/2006/relationships/slide" Target="/ppt/slides/slide6.xml" Id="Ra4a01282827e48a6" /><Relationship Type="http://schemas.openxmlformats.org/officeDocument/2006/relationships/slide" Target="/ppt/slides/slide7.xml" Id="R81dec0102cba46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8cf06628304b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261a93fad44b6" /><Relationship Type="http://schemas.openxmlformats.org/officeDocument/2006/relationships/theme" Target="/ppt/slideMasters/theme/theme1.xml" Id="R1147444423dc49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2261a93fad44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0f2afe4ae4c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7ab5c60cc42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481e8c54b49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34629db9444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39af290654a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2aad5fcd74b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bb8971c454e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NOTE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12 864 034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77 293 076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91 840 047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TONE STEINSVIK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Norsk Mineral AS, Eikremsvingen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anne.tone.steinsvik@nomin.no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989 128 396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