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91bc9307c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31e931f514aa4"/>
  </p:sldMasterIdLst>
  <p:sldIdLst>
    <p:sldId xmlns:r="http://schemas.openxmlformats.org/officeDocument/2006/relationships" id="256" r:id="R314bbc0d784f4241"/>
    <p:sldId xmlns:r="http://schemas.openxmlformats.org/officeDocument/2006/relationships" id="257" r:id="R1024285154bc4f85"/>
    <p:sldId xmlns:r="http://schemas.openxmlformats.org/officeDocument/2006/relationships" id="258" r:id="R55ca5993a0014d2d"/>
    <p:sldId xmlns:r="http://schemas.openxmlformats.org/officeDocument/2006/relationships" id="259" r:id="Rdf9242a905444483"/>
    <p:sldId xmlns:r="http://schemas.openxmlformats.org/officeDocument/2006/relationships" id="260" r:id="R9705086a8ebb48ff"/>
    <p:sldId xmlns:r="http://schemas.openxmlformats.org/officeDocument/2006/relationships" id="261" r:id="Rdab397d936244562"/>
    <p:sldId xmlns:r="http://schemas.openxmlformats.org/officeDocument/2006/relationships" id="262" r:id="Rf347a7ccdebb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31e931f514aa4" /><Relationship Type="http://schemas.openxmlformats.org/officeDocument/2006/relationships/slide" Target="/ppt/slides/slide1.xml" Id="R314bbc0d784f4241" /><Relationship Type="http://schemas.openxmlformats.org/officeDocument/2006/relationships/slide" Target="/ppt/slides/slide2.xml" Id="R1024285154bc4f85" /><Relationship Type="http://schemas.openxmlformats.org/officeDocument/2006/relationships/slide" Target="/ppt/slides/slide3.xml" Id="R55ca5993a0014d2d" /><Relationship Type="http://schemas.openxmlformats.org/officeDocument/2006/relationships/slide" Target="/ppt/slides/slide4.xml" Id="Rdf9242a905444483" /><Relationship Type="http://schemas.openxmlformats.org/officeDocument/2006/relationships/slide" Target="/ppt/slides/slide5.xml" Id="R9705086a8ebb48ff" /><Relationship Type="http://schemas.openxmlformats.org/officeDocument/2006/relationships/slide" Target="/ppt/slides/slide6.xml" Id="Rdab397d936244562" /><Relationship Type="http://schemas.openxmlformats.org/officeDocument/2006/relationships/slide" Target="/ppt/slides/slide7.xml" Id="Rf347a7ccdebb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f3a685c28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f5c786ce4757" /><Relationship Type="http://schemas.openxmlformats.org/officeDocument/2006/relationships/theme" Target="/ppt/slideMasters/theme/theme1.xml" Id="R1c0e4805b0a3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9f5c786ce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16d3a1e8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1391fffb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6e4011bb2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f9b61bc4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30a5e6bcb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28489223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38d1c71b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355 329 000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