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55c9a9e3c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09c3a0e424c22"/>
  </p:sldMasterIdLst>
  <p:sldIdLst>
    <p:sldId xmlns:r="http://schemas.openxmlformats.org/officeDocument/2006/relationships" id="256" r:id="Rbbdeb2bfd7d241b4"/>
    <p:sldId xmlns:r="http://schemas.openxmlformats.org/officeDocument/2006/relationships" id="257" r:id="R647a3af4272b4278"/>
    <p:sldId xmlns:r="http://schemas.openxmlformats.org/officeDocument/2006/relationships" id="258" r:id="R2ca509b7fd5a4daa"/>
    <p:sldId xmlns:r="http://schemas.openxmlformats.org/officeDocument/2006/relationships" id="259" r:id="Rdde44297416d4140"/>
    <p:sldId xmlns:r="http://schemas.openxmlformats.org/officeDocument/2006/relationships" id="260" r:id="R9252f72502b242e4"/>
    <p:sldId xmlns:r="http://schemas.openxmlformats.org/officeDocument/2006/relationships" id="261" r:id="Rde0d68779a204c4a"/>
    <p:sldId xmlns:r="http://schemas.openxmlformats.org/officeDocument/2006/relationships" id="262" r:id="R75aea48b70fa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09c3a0e424c22" /><Relationship Type="http://schemas.openxmlformats.org/officeDocument/2006/relationships/slide" Target="/ppt/slides/slide1.xml" Id="Rbbdeb2bfd7d241b4" /><Relationship Type="http://schemas.openxmlformats.org/officeDocument/2006/relationships/slide" Target="/ppt/slides/slide2.xml" Id="R647a3af4272b4278" /><Relationship Type="http://schemas.openxmlformats.org/officeDocument/2006/relationships/slide" Target="/ppt/slides/slide3.xml" Id="R2ca509b7fd5a4daa" /><Relationship Type="http://schemas.openxmlformats.org/officeDocument/2006/relationships/slide" Target="/ppt/slides/slide4.xml" Id="Rdde44297416d4140" /><Relationship Type="http://schemas.openxmlformats.org/officeDocument/2006/relationships/slide" Target="/ppt/slides/slide5.xml" Id="R9252f72502b242e4" /><Relationship Type="http://schemas.openxmlformats.org/officeDocument/2006/relationships/slide" Target="/ppt/slides/slide6.xml" Id="Rde0d68779a204c4a" /><Relationship Type="http://schemas.openxmlformats.org/officeDocument/2006/relationships/slide" Target="/ppt/slides/slide7.xml" Id="R75aea48b70fa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533073d71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c9d678c343aa" /><Relationship Type="http://schemas.openxmlformats.org/officeDocument/2006/relationships/theme" Target="/ppt/slideMasters/theme/theme1.xml" Id="Rd3efb9e9fce2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dc9d678c3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95737098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58c5ea4a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fbfc87f69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8a2298a0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3341e53a8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a8177853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8de9ac59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