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835c1ab09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cd35143fe46ac"/>
  </p:sldMasterIdLst>
  <p:sldIdLst>
    <p:sldId xmlns:r="http://schemas.openxmlformats.org/officeDocument/2006/relationships" id="256" r:id="R25497b3c68c14f37"/>
    <p:sldId xmlns:r="http://schemas.openxmlformats.org/officeDocument/2006/relationships" id="257" r:id="R553e260f0169451f"/>
    <p:sldId xmlns:r="http://schemas.openxmlformats.org/officeDocument/2006/relationships" id="258" r:id="Rbfa5724a2cfd4bfd"/>
    <p:sldId xmlns:r="http://schemas.openxmlformats.org/officeDocument/2006/relationships" id="259" r:id="Rb9e0066565494965"/>
    <p:sldId xmlns:r="http://schemas.openxmlformats.org/officeDocument/2006/relationships" id="260" r:id="R29dabc93b67c4633"/>
    <p:sldId xmlns:r="http://schemas.openxmlformats.org/officeDocument/2006/relationships" id="261" r:id="R76b7beb7c23f484b"/>
    <p:sldId xmlns:r="http://schemas.openxmlformats.org/officeDocument/2006/relationships" id="262" r:id="R323d5c3bab83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cd35143fe46ac" /><Relationship Type="http://schemas.openxmlformats.org/officeDocument/2006/relationships/slide" Target="/ppt/slides/slide1.xml" Id="R25497b3c68c14f37" /><Relationship Type="http://schemas.openxmlformats.org/officeDocument/2006/relationships/slide" Target="/ppt/slides/slide2.xml" Id="R553e260f0169451f" /><Relationship Type="http://schemas.openxmlformats.org/officeDocument/2006/relationships/slide" Target="/ppt/slides/slide3.xml" Id="Rbfa5724a2cfd4bfd" /><Relationship Type="http://schemas.openxmlformats.org/officeDocument/2006/relationships/slide" Target="/ppt/slides/slide4.xml" Id="Rb9e0066565494965" /><Relationship Type="http://schemas.openxmlformats.org/officeDocument/2006/relationships/slide" Target="/ppt/slides/slide5.xml" Id="R29dabc93b67c4633" /><Relationship Type="http://schemas.openxmlformats.org/officeDocument/2006/relationships/slide" Target="/ppt/slides/slide6.xml" Id="R76b7beb7c23f484b" /><Relationship Type="http://schemas.openxmlformats.org/officeDocument/2006/relationships/slide" Target="/ppt/slides/slide7.xml" Id="R323d5c3bab83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9ac878d35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3edd07f544b1a" /><Relationship Type="http://schemas.openxmlformats.org/officeDocument/2006/relationships/theme" Target="/ppt/slideMasters/theme/theme1.xml" Id="Rf75780cfaf44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3edd07f54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65cd64208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592c51f12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600c8bb9c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8c9630c82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5c643034648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0807956d748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a1c61edf4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115 610 689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132 412 005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ANNE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BOGEN-JENSEN RANDI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JOHN ERIK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JIRA HOLDING AS</a:t>
            </a:r>
          </a:p>
        </p:txBody>
      </p:sp>
    </p:spTree>
  </p:cSld>
  <p:clrMapOvr>
    <a:masterClrMapping xmlns:a="http://schemas.openxmlformats.org/drawingml/2006/main"/>
  </p:clrMapOvr>
</p:sld>
</file>