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7d20ad6cf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7fdf7a90e45de"/>
  </p:sldMasterIdLst>
  <p:sldIdLst>
    <p:sldId xmlns:r="http://schemas.openxmlformats.org/officeDocument/2006/relationships" id="256" r:id="R1d926a581372404f"/>
    <p:sldId xmlns:r="http://schemas.openxmlformats.org/officeDocument/2006/relationships" id="257" r:id="Ra188f41eb267441d"/>
    <p:sldId xmlns:r="http://schemas.openxmlformats.org/officeDocument/2006/relationships" id="258" r:id="Rc13680629236403b"/>
    <p:sldId xmlns:r="http://schemas.openxmlformats.org/officeDocument/2006/relationships" id="259" r:id="R6daae79ad4b44687"/>
    <p:sldId xmlns:r="http://schemas.openxmlformats.org/officeDocument/2006/relationships" id="260" r:id="R91502d07129c42fd"/>
    <p:sldId xmlns:r="http://schemas.openxmlformats.org/officeDocument/2006/relationships" id="261" r:id="Rb57815618f804972"/>
    <p:sldId xmlns:r="http://schemas.openxmlformats.org/officeDocument/2006/relationships" id="262" r:id="R3ce8ccb79a81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7fdf7a90e45de" /><Relationship Type="http://schemas.openxmlformats.org/officeDocument/2006/relationships/slide" Target="/ppt/slides/slide1.xml" Id="R1d926a581372404f" /><Relationship Type="http://schemas.openxmlformats.org/officeDocument/2006/relationships/slide" Target="/ppt/slides/slide2.xml" Id="Ra188f41eb267441d" /><Relationship Type="http://schemas.openxmlformats.org/officeDocument/2006/relationships/slide" Target="/ppt/slides/slide3.xml" Id="Rc13680629236403b" /><Relationship Type="http://schemas.openxmlformats.org/officeDocument/2006/relationships/slide" Target="/ppt/slides/slide4.xml" Id="R6daae79ad4b44687" /><Relationship Type="http://schemas.openxmlformats.org/officeDocument/2006/relationships/slide" Target="/ppt/slides/slide5.xml" Id="R91502d07129c42fd" /><Relationship Type="http://schemas.openxmlformats.org/officeDocument/2006/relationships/slide" Target="/ppt/slides/slide6.xml" Id="Rb57815618f804972" /><Relationship Type="http://schemas.openxmlformats.org/officeDocument/2006/relationships/slide" Target="/ppt/slides/slide7.xml" Id="R3ce8ccb79a81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04769db6a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88835f724b1e" /><Relationship Type="http://schemas.openxmlformats.org/officeDocument/2006/relationships/theme" Target="/ppt/slideMasters/theme/theme1.xml" Id="Rb10a6e5a9184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888835f72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4fede06e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b4865252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4f371292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903e4d4e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534e0107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4f245938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9314c8acc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