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6195285b9841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6ae34578a04e1c"/>
  </p:sldMasterIdLst>
  <p:sldIdLst>
    <p:sldId xmlns:r="http://schemas.openxmlformats.org/officeDocument/2006/relationships" id="256" r:id="Re2129273dfac4637"/>
    <p:sldId xmlns:r="http://schemas.openxmlformats.org/officeDocument/2006/relationships" id="257" r:id="R64b0452002a84bbb"/>
    <p:sldId xmlns:r="http://schemas.openxmlformats.org/officeDocument/2006/relationships" id="258" r:id="R45cbfd27ae414299"/>
    <p:sldId xmlns:r="http://schemas.openxmlformats.org/officeDocument/2006/relationships" id="259" r:id="R0fdde897106b4346"/>
    <p:sldId xmlns:r="http://schemas.openxmlformats.org/officeDocument/2006/relationships" id="260" r:id="R45fca1b63df84cce"/>
    <p:sldId xmlns:r="http://schemas.openxmlformats.org/officeDocument/2006/relationships" id="261" r:id="R9c295b93ad824956"/>
    <p:sldId xmlns:r="http://schemas.openxmlformats.org/officeDocument/2006/relationships" id="262" r:id="Rbc812494af89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ae34578a04e1c" /><Relationship Type="http://schemas.openxmlformats.org/officeDocument/2006/relationships/slide" Target="/ppt/slides/slide1.xml" Id="Re2129273dfac4637" /><Relationship Type="http://schemas.openxmlformats.org/officeDocument/2006/relationships/slide" Target="/ppt/slides/slide2.xml" Id="R64b0452002a84bbb" /><Relationship Type="http://schemas.openxmlformats.org/officeDocument/2006/relationships/slide" Target="/ppt/slides/slide3.xml" Id="R45cbfd27ae414299" /><Relationship Type="http://schemas.openxmlformats.org/officeDocument/2006/relationships/slide" Target="/ppt/slides/slide4.xml" Id="R0fdde897106b4346" /><Relationship Type="http://schemas.openxmlformats.org/officeDocument/2006/relationships/slide" Target="/ppt/slides/slide5.xml" Id="R45fca1b63df84cce" /><Relationship Type="http://schemas.openxmlformats.org/officeDocument/2006/relationships/slide" Target="/ppt/slides/slide6.xml" Id="R9c295b93ad824956" /><Relationship Type="http://schemas.openxmlformats.org/officeDocument/2006/relationships/slide" Target="/ppt/slides/slide7.xml" Id="Rbc812494af89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bbd9f172b42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76e1dff4945cd" /><Relationship Type="http://schemas.openxmlformats.org/officeDocument/2006/relationships/theme" Target="/ppt/slideMasters/theme/theme1.xml" Id="R2f92603726ed46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876e1dff49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bc0594c5844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8591d9fb349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422e1532842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e37f5e91446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c2d013a9549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8a4143cea45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7cb0a3da74f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 OG PENGER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 OG PENGER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 OG PENGER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 OG PENGER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 OG PENGER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 OG PENGER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6 298 521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1 049 416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880 079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815 777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2 649 906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 OG PENGER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AKSJEEIEREN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 OG PENGER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26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 OG PENGER AS</a:t>
            </a:r>
          </a:p>
        </p:txBody>
      </p:sp>
    </p:spTree>
  </p:cSld>
  <p:clrMapOvr>
    <a:masterClrMapping xmlns:a="http://schemas.openxmlformats.org/drawingml/2006/main"/>
  </p:clrMapOvr>
</p:sld>
</file>