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0029d649a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67a4e50964f5e"/>
  </p:sldMasterIdLst>
  <p:sldIdLst>
    <p:sldId xmlns:r="http://schemas.openxmlformats.org/officeDocument/2006/relationships" id="256" r:id="Rc71e2df93dec413e"/>
    <p:sldId xmlns:r="http://schemas.openxmlformats.org/officeDocument/2006/relationships" id="257" r:id="Rc65e3ea891eb4778"/>
    <p:sldId xmlns:r="http://schemas.openxmlformats.org/officeDocument/2006/relationships" id="258" r:id="Rae66ff3d215f4d09"/>
    <p:sldId xmlns:r="http://schemas.openxmlformats.org/officeDocument/2006/relationships" id="259" r:id="R19b906b49979468d"/>
    <p:sldId xmlns:r="http://schemas.openxmlformats.org/officeDocument/2006/relationships" id="260" r:id="R0da1d97a9ed94196"/>
    <p:sldId xmlns:r="http://schemas.openxmlformats.org/officeDocument/2006/relationships" id="261" r:id="R6c4fde9042a64100"/>
    <p:sldId xmlns:r="http://schemas.openxmlformats.org/officeDocument/2006/relationships" id="262" r:id="R41babd01e136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67a4e50964f5e" /><Relationship Type="http://schemas.openxmlformats.org/officeDocument/2006/relationships/slide" Target="/ppt/slides/slide1.xml" Id="Rc71e2df93dec413e" /><Relationship Type="http://schemas.openxmlformats.org/officeDocument/2006/relationships/slide" Target="/ppt/slides/slide2.xml" Id="Rc65e3ea891eb4778" /><Relationship Type="http://schemas.openxmlformats.org/officeDocument/2006/relationships/slide" Target="/ppt/slides/slide3.xml" Id="Rae66ff3d215f4d09" /><Relationship Type="http://schemas.openxmlformats.org/officeDocument/2006/relationships/slide" Target="/ppt/slides/slide4.xml" Id="R19b906b49979468d" /><Relationship Type="http://schemas.openxmlformats.org/officeDocument/2006/relationships/slide" Target="/ppt/slides/slide5.xml" Id="R0da1d97a9ed94196" /><Relationship Type="http://schemas.openxmlformats.org/officeDocument/2006/relationships/slide" Target="/ppt/slides/slide6.xml" Id="R6c4fde9042a64100" /><Relationship Type="http://schemas.openxmlformats.org/officeDocument/2006/relationships/slide" Target="/ppt/slides/slide7.xml" Id="R41babd01e136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324cbc511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02a96bb4494a" /><Relationship Type="http://schemas.openxmlformats.org/officeDocument/2006/relationships/theme" Target="/ppt/slideMasters/theme/theme1.xml" Id="R971709a556cb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302a96bb4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0a7585121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b41e9a60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ba15ec4e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74016b611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5a817b1fd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59359ea84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c49632c20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ESPEGARD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ESPEGARD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ESPEGARD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ESPEGARD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ESPEGARD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ESPEGARD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3 367 810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5 227 230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ESPEGARD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ESPEGARD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ESPEGARD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Liagardsvegen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ESPEGARD AS</a:t>
            </a:r>
          </a:p>
        </p:txBody>
      </p:sp>
    </p:spTree>
  </p:cSld>
  <p:clrMapOvr>
    <a:masterClrMapping xmlns:a="http://schemas.openxmlformats.org/drawingml/2006/main"/>
  </p:clrMapOvr>
</p:sld>
</file>